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21"/>
  </p:notesMasterIdLst>
  <p:sldIdLst>
    <p:sldId id="278" r:id="rId2"/>
    <p:sldId id="279" r:id="rId3"/>
    <p:sldId id="280" r:id="rId4"/>
    <p:sldId id="283" r:id="rId5"/>
    <p:sldId id="297" r:id="rId6"/>
    <p:sldId id="298" r:id="rId7"/>
    <p:sldId id="303" r:id="rId8"/>
    <p:sldId id="294" r:id="rId9"/>
    <p:sldId id="281" r:id="rId10"/>
    <p:sldId id="307" r:id="rId11"/>
    <p:sldId id="304" r:id="rId12"/>
    <p:sldId id="301" r:id="rId13"/>
    <p:sldId id="296" r:id="rId14"/>
    <p:sldId id="306" r:id="rId15"/>
    <p:sldId id="299" r:id="rId16"/>
    <p:sldId id="302" r:id="rId17"/>
    <p:sldId id="305" r:id="rId18"/>
    <p:sldId id="300" r:id="rId19"/>
    <p:sldId id="293" r:id="rId20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E8C80C-0D0B-589E-D8BD-20A3B7F7B50E}" v="65" dt="2023-06-05T10:32:37.857"/>
    <p1510:client id="{16EDAA7A-0E71-58A9-D155-EB6D29007DF0}" v="401" dt="2023-06-04T10:48:07.380"/>
    <p1510:client id="{48F030BB-1F16-5417-D102-55ABD67F9F8C}" v="560" dt="2023-06-03T19:54:19.948"/>
    <p1510:client id="{D99E9D17-8517-996E-1ECB-14982362A5AA}" v="616" dt="2023-06-03T19:03:31.747"/>
    <p1510:client id="{DBB354A3-5B57-9D19-CE77-180A09C61D25}" v="203" dt="2023-06-06T16:33:31.855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svg"/><Relationship Id="rId1" Type="http://schemas.openxmlformats.org/officeDocument/2006/relationships/image" Target="../media/image11.png"/><Relationship Id="rId6" Type="http://schemas.openxmlformats.org/officeDocument/2006/relationships/image" Target="../media/image19.svg"/><Relationship Id="rId5" Type="http://schemas.openxmlformats.org/officeDocument/2006/relationships/image" Target="../media/image13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30.svg"/><Relationship Id="rId1" Type="http://schemas.openxmlformats.org/officeDocument/2006/relationships/image" Target="../media/image25.png"/><Relationship Id="rId6" Type="http://schemas.openxmlformats.org/officeDocument/2006/relationships/image" Target="../media/image34.svg"/><Relationship Id="rId5" Type="http://schemas.openxmlformats.org/officeDocument/2006/relationships/image" Target="../media/image27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2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svg"/><Relationship Id="rId1" Type="http://schemas.openxmlformats.org/officeDocument/2006/relationships/image" Target="../media/image11.png"/><Relationship Id="rId6" Type="http://schemas.openxmlformats.org/officeDocument/2006/relationships/image" Target="../media/image19.svg"/><Relationship Id="rId5" Type="http://schemas.openxmlformats.org/officeDocument/2006/relationships/image" Target="../media/image13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30.svg"/><Relationship Id="rId1" Type="http://schemas.openxmlformats.org/officeDocument/2006/relationships/image" Target="../media/image25.png"/><Relationship Id="rId6" Type="http://schemas.openxmlformats.org/officeDocument/2006/relationships/image" Target="../media/image34.svg"/><Relationship Id="rId5" Type="http://schemas.openxmlformats.org/officeDocument/2006/relationships/image" Target="../media/image27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805E90-7ED6-4390-9FD7-27BD1DDB3CDC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25403C-3F7D-4F24-9871-524FA94CA43C}">
      <dgm:prSet/>
      <dgm:spPr/>
      <dgm:t>
        <a:bodyPr/>
        <a:lstStyle/>
        <a:p>
          <a:pPr rtl="0"/>
          <a:r>
            <a:rPr lang="en-US" dirty="0"/>
            <a:t>Introduction​</a:t>
          </a:r>
          <a:r>
            <a:rPr lang="en-US" dirty="0">
              <a:latin typeface="Calibri Light" panose="020F0302020204030204"/>
            </a:rPr>
            <a:t> </a:t>
          </a:r>
          <a:endParaRPr lang="en-US" dirty="0"/>
        </a:p>
      </dgm:t>
    </dgm:pt>
    <dgm:pt modelId="{8B4EA31A-4EF5-48F6-8D12-A0118AE132D5}" type="parTrans" cxnId="{8CF030ED-CAB7-4A97-8EC4-A749854D4CB6}">
      <dgm:prSet/>
      <dgm:spPr/>
      <dgm:t>
        <a:bodyPr/>
        <a:lstStyle/>
        <a:p>
          <a:endParaRPr lang="en-US"/>
        </a:p>
      </dgm:t>
    </dgm:pt>
    <dgm:pt modelId="{94656A56-5D46-43F2-B9F3-65F543D93959}" type="sibTrans" cxnId="{8CF030ED-CAB7-4A97-8EC4-A749854D4CB6}">
      <dgm:prSet/>
      <dgm:spPr/>
      <dgm:t>
        <a:bodyPr/>
        <a:lstStyle/>
        <a:p>
          <a:endParaRPr lang="en-US"/>
        </a:p>
      </dgm:t>
    </dgm:pt>
    <dgm:pt modelId="{1F33CF68-D1AA-4819-8B8F-36459541D070}">
      <dgm:prSet/>
      <dgm:spPr/>
      <dgm:t>
        <a:bodyPr/>
        <a:lstStyle/>
        <a:p>
          <a:r>
            <a:rPr lang="en-US" dirty="0"/>
            <a:t>Problem Statement</a:t>
          </a:r>
        </a:p>
      </dgm:t>
    </dgm:pt>
    <dgm:pt modelId="{EA8AE425-5987-497A-9248-AD61C516B744}" type="parTrans" cxnId="{26F0DAE8-887A-4C6B-8D12-2060E62FAC29}">
      <dgm:prSet/>
      <dgm:spPr/>
      <dgm:t>
        <a:bodyPr/>
        <a:lstStyle/>
        <a:p>
          <a:endParaRPr lang="en-US"/>
        </a:p>
      </dgm:t>
    </dgm:pt>
    <dgm:pt modelId="{B9DCE58B-F26E-422A-9998-6D46CE566A01}" type="sibTrans" cxnId="{26F0DAE8-887A-4C6B-8D12-2060E62FAC29}">
      <dgm:prSet/>
      <dgm:spPr/>
      <dgm:t>
        <a:bodyPr/>
        <a:lstStyle/>
        <a:p>
          <a:endParaRPr lang="en-US"/>
        </a:p>
      </dgm:t>
    </dgm:pt>
    <dgm:pt modelId="{17FD46AB-8628-4A61-9219-73F1446DD215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Forman Rides Web Application</a:t>
          </a:r>
          <a:endParaRPr lang="en-US" dirty="0"/>
        </a:p>
      </dgm:t>
    </dgm:pt>
    <dgm:pt modelId="{CF5E64E8-AABD-46F1-96C1-74FB13B5818E}" type="parTrans" cxnId="{1E7CF103-57D1-4623-8E46-ABA7B240F6C9}">
      <dgm:prSet/>
      <dgm:spPr/>
      <dgm:t>
        <a:bodyPr/>
        <a:lstStyle/>
        <a:p>
          <a:endParaRPr lang="en-US"/>
        </a:p>
      </dgm:t>
    </dgm:pt>
    <dgm:pt modelId="{7FA174F1-FD37-49DA-942A-70821ED7D67F}" type="sibTrans" cxnId="{1E7CF103-57D1-4623-8E46-ABA7B240F6C9}">
      <dgm:prSet/>
      <dgm:spPr/>
      <dgm:t>
        <a:bodyPr/>
        <a:lstStyle/>
        <a:p>
          <a:endParaRPr lang="en-US"/>
        </a:p>
      </dgm:t>
    </dgm:pt>
    <dgm:pt modelId="{F327CE84-04CD-4B27-BD99-E39F5485592C}">
      <dgm:prSet/>
      <dgm:spPr/>
      <dgm:t>
        <a:bodyPr/>
        <a:lstStyle/>
        <a:p>
          <a:pPr rtl="0"/>
          <a:r>
            <a:rPr lang="en-US" dirty="0"/>
            <a:t>Technologies</a:t>
          </a:r>
          <a:r>
            <a:rPr lang="en-US" dirty="0">
              <a:latin typeface="Calibri Light" panose="020F0302020204030204"/>
            </a:rPr>
            <a:t> </a:t>
          </a:r>
          <a:endParaRPr lang="en-US" dirty="0"/>
        </a:p>
      </dgm:t>
    </dgm:pt>
    <dgm:pt modelId="{4E4AC587-38E4-49A8-A2C1-C6E9E3607245}" type="parTrans" cxnId="{FE962E05-2FD2-4BC6-831F-35B4DED20EAA}">
      <dgm:prSet/>
      <dgm:spPr/>
      <dgm:t>
        <a:bodyPr/>
        <a:lstStyle/>
        <a:p>
          <a:endParaRPr lang="en-US"/>
        </a:p>
      </dgm:t>
    </dgm:pt>
    <dgm:pt modelId="{E93BB1CA-BC9A-45BE-AE0E-3282302A4263}" type="sibTrans" cxnId="{FE962E05-2FD2-4BC6-831F-35B4DED20EAA}">
      <dgm:prSet/>
      <dgm:spPr/>
      <dgm:t>
        <a:bodyPr/>
        <a:lstStyle/>
        <a:p>
          <a:endParaRPr lang="en-US"/>
        </a:p>
      </dgm:t>
    </dgm:pt>
    <dgm:pt modelId="{6EBB95E5-0201-4015-BB5E-657482FC2F94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Motivation</a:t>
          </a:r>
        </a:p>
      </dgm:t>
    </dgm:pt>
    <dgm:pt modelId="{A645C1C8-D6FE-43EF-AE73-96AEAB29925A}" type="parTrans" cxnId="{5FCA0D45-6F8E-4EF3-A473-22185412D4DB}">
      <dgm:prSet/>
      <dgm:spPr/>
    </dgm:pt>
    <dgm:pt modelId="{2FD1C0C0-18F4-4353-A77F-230F8BEE9988}" type="sibTrans" cxnId="{5FCA0D45-6F8E-4EF3-A473-22185412D4DB}">
      <dgm:prSet/>
      <dgm:spPr/>
    </dgm:pt>
    <dgm:pt modelId="{3891C5B4-E913-4DB4-A123-58399AACE153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Live Demo</a:t>
          </a:r>
        </a:p>
      </dgm:t>
    </dgm:pt>
    <dgm:pt modelId="{EEC7EF9D-3C01-4404-B371-D14E218857A7}" type="parTrans" cxnId="{4597DD04-8665-446C-9CCD-EC25AA11BB75}">
      <dgm:prSet/>
      <dgm:spPr/>
    </dgm:pt>
    <dgm:pt modelId="{E3437A5C-4366-47E9-A073-A04D0BF40342}" type="sibTrans" cxnId="{4597DD04-8665-446C-9CCD-EC25AA11BB75}">
      <dgm:prSet/>
      <dgm:spPr/>
    </dgm:pt>
    <dgm:pt modelId="{4F216C39-6BE1-491D-AB02-25FF2BADB838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Application Flow</a:t>
          </a:r>
        </a:p>
      </dgm:t>
    </dgm:pt>
    <dgm:pt modelId="{DDFC601C-53A6-4F9F-873E-4C39531ADAFC}" type="parTrans" cxnId="{B54A03BB-2440-42FB-AE25-623F6F17FA00}">
      <dgm:prSet/>
      <dgm:spPr/>
    </dgm:pt>
    <dgm:pt modelId="{8E2338C9-A982-448D-8069-FAFC3773308F}" type="sibTrans" cxnId="{B54A03BB-2440-42FB-AE25-623F6F17FA00}">
      <dgm:prSet/>
      <dgm:spPr/>
    </dgm:pt>
    <dgm:pt modelId="{188498E9-D437-4D79-957C-C551323BC8D5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Conclusion</a:t>
          </a:r>
        </a:p>
      </dgm:t>
    </dgm:pt>
    <dgm:pt modelId="{2B06DF9F-11D8-42F2-BAB3-207403F41926}" type="parTrans" cxnId="{6F4C5885-2543-471A-A720-C2636270B309}">
      <dgm:prSet/>
      <dgm:spPr/>
    </dgm:pt>
    <dgm:pt modelId="{6FD4C5A6-6319-4C82-89BD-F307A330FD39}" type="sibTrans" cxnId="{6F4C5885-2543-471A-A720-C2636270B309}">
      <dgm:prSet/>
      <dgm:spPr/>
    </dgm:pt>
    <dgm:pt modelId="{15611220-F3B2-4704-9627-3BFF1635E38A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Future Work</a:t>
          </a:r>
        </a:p>
      </dgm:t>
    </dgm:pt>
    <dgm:pt modelId="{EBFD4E91-29B8-4E8A-8A83-F6CD140A3752}" type="parTrans" cxnId="{F36B6770-CBB9-4721-B183-154BD9CBB7A3}">
      <dgm:prSet/>
      <dgm:spPr/>
    </dgm:pt>
    <dgm:pt modelId="{99E59CEE-3845-43C5-9E22-9269DC2C6BEA}" type="sibTrans" cxnId="{F36B6770-CBB9-4721-B183-154BD9CBB7A3}">
      <dgm:prSet/>
      <dgm:spPr/>
    </dgm:pt>
    <dgm:pt modelId="{3D5E1F41-5296-411D-91B6-555D258FCC5B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Literature Review</a:t>
          </a:r>
        </a:p>
      </dgm:t>
    </dgm:pt>
    <dgm:pt modelId="{14349605-5C87-4D73-B485-25C355206143}" type="parTrans" cxnId="{D9C187C9-C8AE-4B78-A683-75FDAF2E75C0}">
      <dgm:prSet/>
      <dgm:spPr/>
    </dgm:pt>
    <dgm:pt modelId="{8ADEE892-81DD-4B0F-AEE1-D29D3C065AAD}" type="sibTrans" cxnId="{D9C187C9-C8AE-4B78-A683-75FDAF2E75C0}">
      <dgm:prSet/>
      <dgm:spPr/>
    </dgm:pt>
    <dgm:pt modelId="{DA21605E-EB60-40F3-9C60-3AA833C2A180}" type="pres">
      <dgm:prSet presAssocID="{22805E90-7ED6-4390-9FD7-27BD1DDB3CD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8C2D61A-6ED6-4FDE-8E47-CA5C62C3F9E4}" type="pres">
      <dgm:prSet presAssocID="{AE25403C-3F7D-4F24-9871-524FA94CA43C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A5E28B-01D4-4DDA-BAEA-7C6943CAE16F}" type="pres">
      <dgm:prSet presAssocID="{94656A56-5D46-43F2-B9F3-65F543D93959}" presName="spacer" presStyleCnt="0"/>
      <dgm:spPr/>
    </dgm:pt>
    <dgm:pt modelId="{FE7705C9-837A-42F1-AA36-F64F1AC74803}" type="pres">
      <dgm:prSet presAssocID="{1F33CF68-D1AA-4819-8B8F-36459541D070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803AE-878A-4D4F-A01E-FAC5785E254B}" type="pres">
      <dgm:prSet presAssocID="{B9DCE58B-F26E-422A-9998-6D46CE566A01}" presName="spacer" presStyleCnt="0"/>
      <dgm:spPr/>
    </dgm:pt>
    <dgm:pt modelId="{82E44C09-8EE1-4A3E-A54E-BC297744E2FE}" type="pres">
      <dgm:prSet presAssocID="{3D5E1F41-5296-411D-91B6-555D258FCC5B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DB611D-0979-4523-81AF-52E3C028E015}" type="pres">
      <dgm:prSet presAssocID="{8ADEE892-81DD-4B0F-AEE1-D29D3C065AAD}" presName="spacer" presStyleCnt="0"/>
      <dgm:spPr/>
    </dgm:pt>
    <dgm:pt modelId="{7F27D975-E66A-4E43-851C-6CAA2CA0328A}" type="pres">
      <dgm:prSet presAssocID="{6EBB95E5-0201-4015-BB5E-657482FC2F94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F8834-3E1E-4B1E-AB77-D08E1D63C74A}" type="pres">
      <dgm:prSet presAssocID="{2FD1C0C0-18F4-4353-A77F-230F8BEE9988}" presName="spacer" presStyleCnt="0"/>
      <dgm:spPr/>
    </dgm:pt>
    <dgm:pt modelId="{62162E99-222C-4722-80AE-2D04393C8AA3}" type="pres">
      <dgm:prSet presAssocID="{17FD46AB-8628-4A61-9219-73F1446DD215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27CBA1-CCF9-485D-8AA4-5CC2632BE814}" type="pres">
      <dgm:prSet presAssocID="{7FA174F1-FD37-49DA-942A-70821ED7D67F}" presName="spacer" presStyleCnt="0"/>
      <dgm:spPr/>
    </dgm:pt>
    <dgm:pt modelId="{2539E5AE-1438-4123-B6D1-889155A2D462}" type="pres">
      <dgm:prSet presAssocID="{F327CE84-04CD-4B27-BD99-E39F5485592C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21477-7ADA-48D9-8169-9A8D1A60C30E}" type="pres">
      <dgm:prSet presAssocID="{E93BB1CA-BC9A-45BE-AE0E-3282302A4263}" presName="spacer" presStyleCnt="0"/>
      <dgm:spPr/>
    </dgm:pt>
    <dgm:pt modelId="{532BAD21-0BB2-4E9F-9F09-ED57CA3346E2}" type="pres">
      <dgm:prSet presAssocID="{4F216C39-6BE1-491D-AB02-25FF2BADB838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A941E-B302-4BD9-A8C8-A50BA04BF119}" type="pres">
      <dgm:prSet presAssocID="{8E2338C9-A982-448D-8069-FAFC3773308F}" presName="spacer" presStyleCnt="0"/>
      <dgm:spPr/>
    </dgm:pt>
    <dgm:pt modelId="{46767919-7FFC-48D0-9E30-F7C94B96E2D3}" type="pres">
      <dgm:prSet presAssocID="{3891C5B4-E913-4DB4-A123-58399AACE153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2094C1-5036-4805-8465-70E07A52FB54}" type="pres">
      <dgm:prSet presAssocID="{E3437A5C-4366-47E9-A073-A04D0BF40342}" presName="spacer" presStyleCnt="0"/>
      <dgm:spPr/>
    </dgm:pt>
    <dgm:pt modelId="{F56149EE-9CA0-4219-841A-B134C19DCF41}" type="pres">
      <dgm:prSet presAssocID="{188498E9-D437-4D79-957C-C551323BC8D5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EA7A7B-93F7-4A0F-AFCD-8F0EC36BECCD}" type="pres">
      <dgm:prSet presAssocID="{6FD4C5A6-6319-4C82-89BD-F307A330FD39}" presName="spacer" presStyleCnt="0"/>
      <dgm:spPr/>
    </dgm:pt>
    <dgm:pt modelId="{AEC4D5BA-D3D9-46CF-B447-131CF41A50F3}" type="pres">
      <dgm:prSet presAssocID="{15611220-F3B2-4704-9627-3BFF1635E38A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EED50D6-9C0C-4C2C-8DB5-D2E6723995A3}" type="presOf" srcId="{15611220-F3B2-4704-9627-3BFF1635E38A}" destId="{AEC4D5BA-D3D9-46CF-B447-131CF41A50F3}" srcOrd="0" destOrd="0" presId="urn:microsoft.com/office/officeart/2005/8/layout/vList2"/>
    <dgm:cxn modelId="{4597DD04-8665-446C-9CCD-EC25AA11BB75}" srcId="{22805E90-7ED6-4390-9FD7-27BD1DDB3CDC}" destId="{3891C5B4-E913-4DB4-A123-58399AACE153}" srcOrd="7" destOrd="0" parTransId="{EEC7EF9D-3C01-4404-B371-D14E218857A7}" sibTransId="{E3437A5C-4366-47E9-A073-A04D0BF40342}"/>
    <dgm:cxn modelId="{5FCA0D45-6F8E-4EF3-A473-22185412D4DB}" srcId="{22805E90-7ED6-4390-9FD7-27BD1DDB3CDC}" destId="{6EBB95E5-0201-4015-BB5E-657482FC2F94}" srcOrd="3" destOrd="0" parTransId="{A645C1C8-D6FE-43EF-AE73-96AEAB29925A}" sibTransId="{2FD1C0C0-18F4-4353-A77F-230F8BEE9988}"/>
    <dgm:cxn modelId="{2919334F-F77D-4F07-9F22-82DEB1111C27}" type="presOf" srcId="{3891C5B4-E913-4DB4-A123-58399AACE153}" destId="{46767919-7FFC-48D0-9E30-F7C94B96E2D3}" srcOrd="0" destOrd="0" presId="urn:microsoft.com/office/officeart/2005/8/layout/vList2"/>
    <dgm:cxn modelId="{88316674-977A-4994-AFA0-C013DAFDDB66}" type="presOf" srcId="{4F216C39-6BE1-491D-AB02-25FF2BADB838}" destId="{532BAD21-0BB2-4E9F-9F09-ED57CA3346E2}" srcOrd="0" destOrd="0" presId="urn:microsoft.com/office/officeart/2005/8/layout/vList2"/>
    <dgm:cxn modelId="{F1DFFFDF-2B75-43B8-8726-2897D1963C59}" type="presOf" srcId="{3D5E1F41-5296-411D-91B6-555D258FCC5B}" destId="{82E44C09-8EE1-4A3E-A54E-BC297744E2FE}" srcOrd="0" destOrd="0" presId="urn:microsoft.com/office/officeart/2005/8/layout/vList2"/>
    <dgm:cxn modelId="{835F12F3-BEF8-416D-9604-7F53FFA7BA3C}" type="presOf" srcId="{188498E9-D437-4D79-957C-C551323BC8D5}" destId="{F56149EE-9CA0-4219-841A-B134C19DCF41}" srcOrd="0" destOrd="0" presId="urn:microsoft.com/office/officeart/2005/8/layout/vList2"/>
    <dgm:cxn modelId="{8D5F7B92-FB15-4F52-A4D1-877113B13394}" type="presOf" srcId="{22805E90-7ED6-4390-9FD7-27BD1DDB3CDC}" destId="{DA21605E-EB60-40F3-9C60-3AA833C2A180}" srcOrd="0" destOrd="0" presId="urn:microsoft.com/office/officeart/2005/8/layout/vList2"/>
    <dgm:cxn modelId="{6F4C5885-2543-471A-A720-C2636270B309}" srcId="{22805E90-7ED6-4390-9FD7-27BD1DDB3CDC}" destId="{188498E9-D437-4D79-957C-C551323BC8D5}" srcOrd="8" destOrd="0" parTransId="{2B06DF9F-11D8-42F2-BAB3-207403F41926}" sibTransId="{6FD4C5A6-6319-4C82-89BD-F307A330FD39}"/>
    <dgm:cxn modelId="{B54A03BB-2440-42FB-AE25-623F6F17FA00}" srcId="{22805E90-7ED6-4390-9FD7-27BD1DDB3CDC}" destId="{4F216C39-6BE1-491D-AB02-25FF2BADB838}" srcOrd="6" destOrd="0" parTransId="{DDFC601C-53A6-4F9F-873E-4C39531ADAFC}" sibTransId="{8E2338C9-A982-448D-8069-FAFC3773308F}"/>
    <dgm:cxn modelId="{26F0DAE8-887A-4C6B-8D12-2060E62FAC29}" srcId="{22805E90-7ED6-4390-9FD7-27BD1DDB3CDC}" destId="{1F33CF68-D1AA-4819-8B8F-36459541D070}" srcOrd="1" destOrd="0" parTransId="{EA8AE425-5987-497A-9248-AD61C516B744}" sibTransId="{B9DCE58B-F26E-422A-9998-6D46CE566A01}"/>
    <dgm:cxn modelId="{515C093F-8458-41FC-B9DE-AE5182316E79}" type="presOf" srcId="{17FD46AB-8628-4A61-9219-73F1446DD215}" destId="{62162E99-222C-4722-80AE-2D04393C8AA3}" srcOrd="0" destOrd="0" presId="urn:microsoft.com/office/officeart/2005/8/layout/vList2"/>
    <dgm:cxn modelId="{2E0D3FA5-7D6F-4BDC-9CB1-C4B420FCD5F3}" type="presOf" srcId="{1F33CF68-D1AA-4819-8B8F-36459541D070}" destId="{FE7705C9-837A-42F1-AA36-F64F1AC74803}" srcOrd="0" destOrd="0" presId="urn:microsoft.com/office/officeart/2005/8/layout/vList2"/>
    <dgm:cxn modelId="{F36B6770-CBB9-4721-B183-154BD9CBB7A3}" srcId="{22805E90-7ED6-4390-9FD7-27BD1DDB3CDC}" destId="{15611220-F3B2-4704-9627-3BFF1635E38A}" srcOrd="9" destOrd="0" parTransId="{EBFD4E91-29B8-4E8A-8A83-F6CD140A3752}" sibTransId="{99E59CEE-3845-43C5-9E22-9269DC2C6BEA}"/>
    <dgm:cxn modelId="{8CF030ED-CAB7-4A97-8EC4-A749854D4CB6}" srcId="{22805E90-7ED6-4390-9FD7-27BD1DDB3CDC}" destId="{AE25403C-3F7D-4F24-9871-524FA94CA43C}" srcOrd="0" destOrd="0" parTransId="{8B4EA31A-4EF5-48F6-8D12-A0118AE132D5}" sibTransId="{94656A56-5D46-43F2-B9F3-65F543D93959}"/>
    <dgm:cxn modelId="{FE962E05-2FD2-4BC6-831F-35B4DED20EAA}" srcId="{22805E90-7ED6-4390-9FD7-27BD1DDB3CDC}" destId="{F327CE84-04CD-4B27-BD99-E39F5485592C}" srcOrd="5" destOrd="0" parTransId="{4E4AC587-38E4-49A8-A2C1-C6E9E3607245}" sibTransId="{E93BB1CA-BC9A-45BE-AE0E-3282302A4263}"/>
    <dgm:cxn modelId="{CCAF12B6-E93F-406B-9797-7DF9A971EC12}" type="presOf" srcId="{6EBB95E5-0201-4015-BB5E-657482FC2F94}" destId="{7F27D975-E66A-4E43-851C-6CAA2CA0328A}" srcOrd="0" destOrd="0" presId="urn:microsoft.com/office/officeart/2005/8/layout/vList2"/>
    <dgm:cxn modelId="{6566BA49-64B4-4B9D-B6F1-C1FA330F334E}" type="presOf" srcId="{AE25403C-3F7D-4F24-9871-524FA94CA43C}" destId="{18C2D61A-6ED6-4FDE-8E47-CA5C62C3F9E4}" srcOrd="0" destOrd="0" presId="urn:microsoft.com/office/officeart/2005/8/layout/vList2"/>
    <dgm:cxn modelId="{1E7CF103-57D1-4623-8E46-ABA7B240F6C9}" srcId="{22805E90-7ED6-4390-9FD7-27BD1DDB3CDC}" destId="{17FD46AB-8628-4A61-9219-73F1446DD215}" srcOrd="4" destOrd="0" parTransId="{CF5E64E8-AABD-46F1-96C1-74FB13B5818E}" sibTransId="{7FA174F1-FD37-49DA-942A-70821ED7D67F}"/>
    <dgm:cxn modelId="{4EB5CBFF-8DFE-4FBE-B088-7AADCB3F86E9}" type="presOf" srcId="{F327CE84-04CD-4B27-BD99-E39F5485592C}" destId="{2539E5AE-1438-4123-B6D1-889155A2D462}" srcOrd="0" destOrd="0" presId="urn:microsoft.com/office/officeart/2005/8/layout/vList2"/>
    <dgm:cxn modelId="{D9C187C9-C8AE-4B78-A683-75FDAF2E75C0}" srcId="{22805E90-7ED6-4390-9FD7-27BD1DDB3CDC}" destId="{3D5E1F41-5296-411D-91B6-555D258FCC5B}" srcOrd="2" destOrd="0" parTransId="{14349605-5C87-4D73-B485-25C355206143}" sibTransId="{8ADEE892-81DD-4B0F-AEE1-D29D3C065AAD}"/>
    <dgm:cxn modelId="{BC7A5191-2411-4506-9F80-370AAFE8AB0F}" type="presParOf" srcId="{DA21605E-EB60-40F3-9C60-3AA833C2A180}" destId="{18C2D61A-6ED6-4FDE-8E47-CA5C62C3F9E4}" srcOrd="0" destOrd="0" presId="urn:microsoft.com/office/officeart/2005/8/layout/vList2"/>
    <dgm:cxn modelId="{61502FEF-D07D-46A6-AD26-13C3C1ABC064}" type="presParOf" srcId="{DA21605E-EB60-40F3-9C60-3AA833C2A180}" destId="{97A5E28B-01D4-4DDA-BAEA-7C6943CAE16F}" srcOrd="1" destOrd="0" presId="urn:microsoft.com/office/officeart/2005/8/layout/vList2"/>
    <dgm:cxn modelId="{AA09F5E9-54E2-45C9-8D31-1A41C8A4EBD6}" type="presParOf" srcId="{DA21605E-EB60-40F3-9C60-3AA833C2A180}" destId="{FE7705C9-837A-42F1-AA36-F64F1AC74803}" srcOrd="2" destOrd="0" presId="urn:microsoft.com/office/officeart/2005/8/layout/vList2"/>
    <dgm:cxn modelId="{1A51A186-DA96-42C3-AF1A-69B98EB64D14}" type="presParOf" srcId="{DA21605E-EB60-40F3-9C60-3AA833C2A180}" destId="{845803AE-878A-4D4F-A01E-FAC5785E254B}" srcOrd="3" destOrd="0" presId="urn:microsoft.com/office/officeart/2005/8/layout/vList2"/>
    <dgm:cxn modelId="{4B673FCC-F1FA-4DB4-9648-90EE86E1CADB}" type="presParOf" srcId="{DA21605E-EB60-40F3-9C60-3AA833C2A180}" destId="{82E44C09-8EE1-4A3E-A54E-BC297744E2FE}" srcOrd="4" destOrd="0" presId="urn:microsoft.com/office/officeart/2005/8/layout/vList2"/>
    <dgm:cxn modelId="{03A45284-7D21-4288-979B-54D5833E4FAE}" type="presParOf" srcId="{DA21605E-EB60-40F3-9C60-3AA833C2A180}" destId="{05DB611D-0979-4523-81AF-52E3C028E015}" srcOrd="5" destOrd="0" presId="urn:microsoft.com/office/officeart/2005/8/layout/vList2"/>
    <dgm:cxn modelId="{0DFA1C85-7AEC-413A-88C2-BB525B4C8BBA}" type="presParOf" srcId="{DA21605E-EB60-40F3-9C60-3AA833C2A180}" destId="{7F27D975-E66A-4E43-851C-6CAA2CA0328A}" srcOrd="6" destOrd="0" presId="urn:microsoft.com/office/officeart/2005/8/layout/vList2"/>
    <dgm:cxn modelId="{D0E910EC-66E4-4734-92BE-7F10DC4D4CCE}" type="presParOf" srcId="{DA21605E-EB60-40F3-9C60-3AA833C2A180}" destId="{D04F8834-3E1E-4B1E-AB77-D08E1D63C74A}" srcOrd="7" destOrd="0" presId="urn:microsoft.com/office/officeart/2005/8/layout/vList2"/>
    <dgm:cxn modelId="{8A433220-B493-4118-9290-CBFF601E16F6}" type="presParOf" srcId="{DA21605E-EB60-40F3-9C60-3AA833C2A180}" destId="{62162E99-222C-4722-80AE-2D04393C8AA3}" srcOrd="8" destOrd="0" presId="urn:microsoft.com/office/officeart/2005/8/layout/vList2"/>
    <dgm:cxn modelId="{C126B47F-D590-4D1E-872A-147B475F86F6}" type="presParOf" srcId="{DA21605E-EB60-40F3-9C60-3AA833C2A180}" destId="{DC27CBA1-CCF9-485D-8AA4-5CC2632BE814}" srcOrd="9" destOrd="0" presId="urn:microsoft.com/office/officeart/2005/8/layout/vList2"/>
    <dgm:cxn modelId="{0E3DED3A-4B1B-41AA-AF7A-DE99B0E64D17}" type="presParOf" srcId="{DA21605E-EB60-40F3-9C60-3AA833C2A180}" destId="{2539E5AE-1438-4123-B6D1-889155A2D462}" srcOrd="10" destOrd="0" presId="urn:microsoft.com/office/officeart/2005/8/layout/vList2"/>
    <dgm:cxn modelId="{D95FB1F2-9299-4E03-B403-245680DAFFB8}" type="presParOf" srcId="{DA21605E-EB60-40F3-9C60-3AA833C2A180}" destId="{18B21477-7ADA-48D9-8169-9A8D1A60C30E}" srcOrd="11" destOrd="0" presId="urn:microsoft.com/office/officeart/2005/8/layout/vList2"/>
    <dgm:cxn modelId="{90186D90-4F4D-4FAC-9FEA-B46B98B71342}" type="presParOf" srcId="{DA21605E-EB60-40F3-9C60-3AA833C2A180}" destId="{532BAD21-0BB2-4E9F-9F09-ED57CA3346E2}" srcOrd="12" destOrd="0" presId="urn:microsoft.com/office/officeart/2005/8/layout/vList2"/>
    <dgm:cxn modelId="{75F92F12-78E5-45B0-8900-7FAEB19F410C}" type="presParOf" srcId="{DA21605E-EB60-40F3-9C60-3AA833C2A180}" destId="{A8AA941E-B302-4BD9-A8C8-A50BA04BF119}" srcOrd="13" destOrd="0" presId="urn:microsoft.com/office/officeart/2005/8/layout/vList2"/>
    <dgm:cxn modelId="{C49E5395-CF7A-4E60-B8D7-4BB4EE9F5AD7}" type="presParOf" srcId="{DA21605E-EB60-40F3-9C60-3AA833C2A180}" destId="{46767919-7FFC-48D0-9E30-F7C94B96E2D3}" srcOrd="14" destOrd="0" presId="urn:microsoft.com/office/officeart/2005/8/layout/vList2"/>
    <dgm:cxn modelId="{D1B4AA74-2244-4C29-8397-C6810886D245}" type="presParOf" srcId="{DA21605E-EB60-40F3-9C60-3AA833C2A180}" destId="{372094C1-5036-4805-8465-70E07A52FB54}" srcOrd="15" destOrd="0" presId="urn:microsoft.com/office/officeart/2005/8/layout/vList2"/>
    <dgm:cxn modelId="{18E5363D-3386-4E12-972B-CE769945FAF5}" type="presParOf" srcId="{DA21605E-EB60-40F3-9C60-3AA833C2A180}" destId="{F56149EE-9CA0-4219-841A-B134C19DCF41}" srcOrd="16" destOrd="0" presId="urn:microsoft.com/office/officeart/2005/8/layout/vList2"/>
    <dgm:cxn modelId="{086F0C19-0489-4CF7-A5CA-A4864E765879}" type="presParOf" srcId="{DA21605E-EB60-40F3-9C60-3AA833C2A180}" destId="{0FEA7A7B-93F7-4A0F-AFCD-8F0EC36BECCD}" srcOrd="17" destOrd="0" presId="urn:microsoft.com/office/officeart/2005/8/layout/vList2"/>
    <dgm:cxn modelId="{2C7FBC20-A191-4C3A-A93D-7F924CC102E2}" type="presParOf" srcId="{DA21605E-EB60-40F3-9C60-3AA833C2A180}" destId="{AEC4D5BA-D3D9-46CF-B447-131CF41A50F3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351F15-329D-4190-9432-E83302571E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F9806CC-5F46-4138-8206-A6E5A0C10790}">
      <dgm:prSet/>
      <dgm:spPr/>
      <dgm:t>
        <a:bodyPr/>
        <a:lstStyle/>
        <a:p>
          <a:r>
            <a:rPr lang="en-US"/>
            <a:t>Easy commute for students to university </a:t>
          </a:r>
        </a:p>
      </dgm:t>
    </dgm:pt>
    <dgm:pt modelId="{3838D8A5-6CA9-4E57-82CE-3126222C7C19}" type="parTrans" cxnId="{69711136-E10A-4C87-AEA4-3897A0497C1D}">
      <dgm:prSet/>
      <dgm:spPr/>
      <dgm:t>
        <a:bodyPr/>
        <a:lstStyle/>
        <a:p>
          <a:endParaRPr lang="en-US"/>
        </a:p>
      </dgm:t>
    </dgm:pt>
    <dgm:pt modelId="{846DF779-C690-4E19-B57F-96EA1AAC29FF}" type="sibTrans" cxnId="{69711136-E10A-4C87-AEA4-3897A0497C1D}">
      <dgm:prSet/>
      <dgm:spPr/>
      <dgm:t>
        <a:bodyPr/>
        <a:lstStyle/>
        <a:p>
          <a:endParaRPr lang="en-US"/>
        </a:p>
      </dgm:t>
    </dgm:pt>
    <dgm:pt modelId="{1A622D3C-6D73-4307-9BC1-6726FD5EC1EC}">
      <dgm:prSet/>
      <dgm:spPr/>
      <dgm:t>
        <a:bodyPr/>
        <a:lstStyle/>
        <a:p>
          <a:r>
            <a:rPr lang="en-US">
              <a:latin typeface="Arial Black"/>
            </a:rPr>
            <a:t> </a:t>
          </a:r>
          <a:r>
            <a:rPr lang="en-US"/>
            <a:t>Reduce Traffic/Pollution so Air Quality gets better</a:t>
          </a:r>
        </a:p>
      </dgm:t>
    </dgm:pt>
    <dgm:pt modelId="{93856D92-D9C1-4968-B555-FF3C5609313A}" type="parTrans" cxnId="{E82B52E2-E5A4-4259-A9F5-55C048547E5E}">
      <dgm:prSet/>
      <dgm:spPr/>
      <dgm:t>
        <a:bodyPr/>
        <a:lstStyle/>
        <a:p>
          <a:endParaRPr lang="en-US"/>
        </a:p>
      </dgm:t>
    </dgm:pt>
    <dgm:pt modelId="{D5C33A94-070C-47AE-ABE5-0E6ECC039217}" type="sibTrans" cxnId="{E82B52E2-E5A4-4259-A9F5-55C048547E5E}">
      <dgm:prSet/>
      <dgm:spPr/>
      <dgm:t>
        <a:bodyPr/>
        <a:lstStyle/>
        <a:p>
          <a:endParaRPr lang="en-US"/>
        </a:p>
      </dgm:t>
    </dgm:pt>
    <dgm:pt modelId="{1AC58CA1-1F0E-4C9A-920E-BF56929D4F22}">
      <dgm:prSet/>
      <dgm:spPr/>
      <dgm:t>
        <a:bodyPr/>
        <a:lstStyle/>
        <a:p>
          <a:r>
            <a:rPr lang="en-US"/>
            <a:t> Students don't have to worry about limited parking space</a:t>
          </a:r>
        </a:p>
      </dgm:t>
    </dgm:pt>
    <dgm:pt modelId="{78DCAB69-E6C5-420A-9338-EFF8D117EEC6}" type="parTrans" cxnId="{B0A94454-C539-4B0E-A1DC-16DA2BEE6E0F}">
      <dgm:prSet/>
      <dgm:spPr/>
      <dgm:t>
        <a:bodyPr/>
        <a:lstStyle/>
        <a:p>
          <a:endParaRPr lang="en-US"/>
        </a:p>
      </dgm:t>
    </dgm:pt>
    <dgm:pt modelId="{82EC8BC5-E46D-4AC4-8270-37909B583726}" type="sibTrans" cxnId="{B0A94454-C539-4B0E-A1DC-16DA2BEE6E0F}">
      <dgm:prSet/>
      <dgm:spPr/>
      <dgm:t>
        <a:bodyPr/>
        <a:lstStyle/>
        <a:p>
          <a:endParaRPr lang="en-US"/>
        </a:p>
      </dgm:t>
    </dgm:pt>
    <dgm:pt modelId="{02087099-4091-4504-86CD-545915BB3936}" type="pres">
      <dgm:prSet presAssocID="{0F351F15-329D-4190-9432-E83302571E5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9A688E-61D7-443B-8255-CDDB72E0DBCD}" type="pres">
      <dgm:prSet presAssocID="{3F9806CC-5F46-4138-8206-A6E5A0C10790}" presName="compNode" presStyleCnt="0"/>
      <dgm:spPr/>
    </dgm:pt>
    <dgm:pt modelId="{11170759-B245-4F73-BE73-DCD87A2E2195}" type="pres">
      <dgm:prSet presAssocID="{3F9806CC-5F46-4138-8206-A6E5A0C10790}" presName="bgRect" presStyleLbl="bgShp" presStyleIdx="0" presStyleCnt="3"/>
      <dgm:spPr/>
    </dgm:pt>
    <dgm:pt modelId="{71E8E730-71AD-4FF8-894C-C9240D075677}" type="pres">
      <dgm:prSet presAssocID="{3F9806CC-5F46-4138-8206-A6E5A0C1079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39D5C36A-5F97-4216-A51B-3A33FD323603}" type="pres">
      <dgm:prSet presAssocID="{3F9806CC-5F46-4138-8206-A6E5A0C10790}" presName="spaceRect" presStyleCnt="0"/>
      <dgm:spPr/>
    </dgm:pt>
    <dgm:pt modelId="{F51DCAC0-84AB-42F4-BBA4-D3CC7C855B98}" type="pres">
      <dgm:prSet presAssocID="{3F9806CC-5F46-4138-8206-A6E5A0C10790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F9B2C2C-BF01-4ADB-AE48-29310D1DC961}" type="pres">
      <dgm:prSet presAssocID="{846DF779-C690-4E19-B57F-96EA1AAC29FF}" presName="sibTrans" presStyleCnt="0"/>
      <dgm:spPr/>
    </dgm:pt>
    <dgm:pt modelId="{E8345ACE-B1DD-4481-BD8F-F8B62D46A335}" type="pres">
      <dgm:prSet presAssocID="{1A622D3C-6D73-4307-9BC1-6726FD5EC1EC}" presName="compNode" presStyleCnt="0"/>
      <dgm:spPr/>
    </dgm:pt>
    <dgm:pt modelId="{C1B097D4-FF3A-40BA-853D-316671D7CC55}" type="pres">
      <dgm:prSet presAssocID="{1A622D3C-6D73-4307-9BC1-6726FD5EC1EC}" presName="bgRect" presStyleLbl="bgShp" presStyleIdx="1" presStyleCnt="3"/>
      <dgm:spPr/>
    </dgm:pt>
    <dgm:pt modelId="{B25908FE-C2AB-4D5A-88AD-82EA2B9A91F5}" type="pres">
      <dgm:prSet presAssocID="{1A622D3C-6D73-4307-9BC1-6726FD5EC1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F5F06332-9AF9-4910-9B2E-49ECC8526BB7}" type="pres">
      <dgm:prSet presAssocID="{1A622D3C-6D73-4307-9BC1-6726FD5EC1EC}" presName="spaceRect" presStyleCnt="0"/>
      <dgm:spPr/>
    </dgm:pt>
    <dgm:pt modelId="{721F788C-2636-4A79-AAE7-A68EEDF70ADC}" type="pres">
      <dgm:prSet presAssocID="{1A622D3C-6D73-4307-9BC1-6726FD5EC1EC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0A996A2-D848-4E7C-87C7-E695960792E6}" type="pres">
      <dgm:prSet presAssocID="{D5C33A94-070C-47AE-ABE5-0E6ECC039217}" presName="sibTrans" presStyleCnt="0"/>
      <dgm:spPr/>
    </dgm:pt>
    <dgm:pt modelId="{C400144F-041B-41F9-A253-C78E708C10B7}" type="pres">
      <dgm:prSet presAssocID="{1AC58CA1-1F0E-4C9A-920E-BF56929D4F22}" presName="compNode" presStyleCnt="0"/>
      <dgm:spPr/>
    </dgm:pt>
    <dgm:pt modelId="{95258C98-15A2-43A5-B6FA-B479186E89DE}" type="pres">
      <dgm:prSet presAssocID="{1AC58CA1-1F0E-4C9A-920E-BF56929D4F22}" presName="bgRect" presStyleLbl="bgShp" presStyleIdx="2" presStyleCnt="3"/>
      <dgm:spPr/>
    </dgm:pt>
    <dgm:pt modelId="{AB15B416-961F-4F62-8E69-ED6F37CB346C}" type="pres">
      <dgm:prSet presAssocID="{1AC58CA1-1F0E-4C9A-920E-BF56929D4F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oolhouse"/>
        </a:ext>
      </dgm:extLst>
    </dgm:pt>
    <dgm:pt modelId="{EA10023A-A9E6-469D-8E6E-C6C7890D8A5C}" type="pres">
      <dgm:prSet presAssocID="{1AC58CA1-1F0E-4C9A-920E-BF56929D4F22}" presName="spaceRect" presStyleCnt="0"/>
      <dgm:spPr/>
    </dgm:pt>
    <dgm:pt modelId="{3D8C2EAB-FF37-4CA7-8D2B-AEF4714BC5D3}" type="pres">
      <dgm:prSet presAssocID="{1AC58CA1-1F0E-4C9A-920E-BF56929D4F22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5192639-A42B-4A54-B865-47D2BD403BB1}" type="presOf" srcId="{1AC58CA1-1F0E-4C9A-920E-BF56929D4F22}" destId="{3D8C2EAB-FF37-4CA7-8D2B-AEF4714BC5D3}" srcOrd="0" destOrd="0" presId="urn:microsoft.com/office/officeart/2018/2/layout/IconVerticalSolidList"/>
    <dgm:cxn modelId="{E82B52E2-E5A4-4259-A9F5-55C048547E5E}" srcId="{0F351F15-329D-4190-9432-E83302571E5C}" destId="{1A622D3C-6D73-4307-9BC1-6726FD5EC1EC}" srcOrd="1" destOrd="0" parTransId="{93856D92-D9C1-4968-B555-FF3C5609313A}" sibTransId="{D5C33A94-070C-47AE-ABE5-0E6ECC039217}"/>
    <dgm:cxn modelId="{4EB31B3D-D968-4201-9D98-9BF1EE7EC4FA}" type="presOf" srcId="{1A622D3C-6D73-4307-9BC1-6726FD5EC1EC}" destId="{721F788C-2636-4A79-AAE7-A68EEDF70ADC}" srcOrd="0" destOrd="0" presId="urn:microsoft.com/office/officeart/2018/2/layout/IconVerticalSolidList"/>
    <dgm:cxn modelId="{69711136-E10A-4C87-AEA4-3897A0497C1D}" srcId="{0F351F15-329D-4190-9432-E83302571E5C}" destId="{3F9806CC-5F46-4138-8206-A6E5A0C10790}" srcOrd="0" destOrd="0" parTransId="{3838D8A5-6CA9-4E57-82CE-3126222C7C19}" sibTransId="{846DF779-C690-4E19-B57F-96EA1AAC29FF}"/>
    <dgm:cxn modelId="{CAB2BF3B-A290-47F1-A0B6-11BE1C6D230D}" type="presOf" srcId="{0F351F15-329D-4190-9432-E83302571E5C}" destId="{02087099-4091-4504-86CD-545915BB3936}" srcOrd="0" destOrd="0" presId="urn:microsoft.com/office/officeart/2018/2/layout/IconVerticalSolidList"/>
    <dgm:cxn modelId="{B0A94454-C539-4B0E-A1DC-16DA2BEE6E0F}" srcId="{0F351F15-329D-4190-9432-E83302571E5C}" destId="{1AC58CA1-1F0E-4C9A-920E-BF56929D4F22}" srcOrd="2" destOrd="0" parTransId="{78DCAB69-E6C5-420A-9338-EFF8D117EEC6}" sibTransId="{82EC8BC5-E46D-4AC4-8270-37909B583726}"/>
    <dgm:cxn modelId="{B66F98C0-4F97-4DC6-A711-AEDE218BC2B0}" type="presOf" srcId="{3F9806CC-5F46-4138-8206-A6E5A0C10790}" destId="{F51DCAC0-84AB-42F4-BBA4-D3CC7C855B98}" srcOrd="0" destOrd="0" presId="urn:microsoft.com/office/officeart/2018/2/layout/IconVerticalSolidList"/>
    <dgm:cxn modelId="{438A9E14-CE5B-48CC-BDA0-CFFE1D5A0096}" type="presParOf" srcId="{02087099-4091-4504-86CD-545915BB3936}" destId="{FF9A688E-61D7-443B-8255-CDDB72E0DBCD}" srcOrd="0" destOrd="0" presId="urn:microsoft.com/office/officeart/2018/2/layout/IconVerticalSolidList"/>
    <dgm:cxn modelId="{E0DBF479-7C45-4A81-9875-DC0C16026BFD}" type="presParOf" srcId="{FF9A688E-61D7-443B-8255-CDDB72E0DBCD}" destId="{11170759-B245-4F73-BE73-DCD87A2E2195}" srcOrd="0" destOrd="0" presId="urn:microsoft.com/office/officeart/2018/2/layout/IconVerticalSolidList"/>
    <dgm:cxn modelId="{C7047101-F150-42C8-A6F4-D297AEFE7601}" type="presParOf" srcId="{FF9A688E-61D7-443B-8255-CDDB72E0DBCD}" destId="{71E8E730-71AD-4FF8-894C-C9240D075677}" srcOrd="1" destOrd="0" presId="urn:microsoft.com/office/officeart/2018/2/layout/IconVerticalSolidList"/>
    <dgm:cxn modelId="{57F91A0F-97A5-441F-96D6-DC89332F5597}" type="presParOf" srcId="{FF9A688E-61D7-443B-8255-CDDB72E0DBCD}" destId="{39D5C36A-5F97-4216-A51B-3A33FD323603}" srcOrd="2" destOrd="0" presId="urn:microsoft.com/office/officeart/2018/2/layout/IconVerticalSolidList"/>
    <dgm:cxn modelId="{D8C4916F-F459-415B-AB32-004FC25E5FA3}" type="presParOf" srcId="{FF9A688E-61D7-443B-8255-CDDB72E0DBCD}" destId="{F51DCAC0-84AB-42F4-BBA4-D3CC7C855B98}" srcOrd="3" destOrd="0" presId="urn:microsoft.com/office/officeart/2018/2/layout/IconVerticalSolidList"/>
    <dgm:cxn modelId="{872234D4-E4B8-4DA8-A5A7-74814215A92D}" type="presParOf" srcId="{02087099-4091-4504-86CD-545915BB3936}" destId="{9F9B2C2C-BF01-4ADB-AE48-29310D1DC961}" srcOrd="1" destOrd="0" presId="urn:microsoft.com/office/officeart/2018/2/layout/IconVerticalSolidList"/>
    <dgm:cxn modelId="{D599F6F1-241E-426B-97AF-AFEFB972EFCD}" type="presParOf" srcId="{02087099-4091-4504-86CD-545915BB3936}" destId="{E8345ACE-B1DD-4481-BD8F-F8B62D46A335}" srcOrd="2" destOrd="0" presId="urn:microsoft.com/office/officeart/2018/2/layout/IconVerticalSolidList"/>
    <dgm:cxn modelId="{D315F51D-C57E-4111-8516-F215ABF0C077}" type="presParOf" srcId="{E8345ACE-B1DD-4481-BD8F-F8B62D46A335}" destId="{C1B097D4-FF3A-40BA-853D-316671D7CC55}" srcOrd="0" destOrd="0" presId="urn:microsoft.com/office/officeart/2018/2/layout/IconVerticalSolidList"/>
    <dgm:cxn modelId="{20D604FD-3252-4F70-88FD-C71339D25CD0}" type="presParOf" srcId="{E8345ACE-B1DD-4481-BD8F-F8B62D46A335}" destId="{B25908FE-C2AB-4D5A-88AD-82EA2B9A91F5}" srcOrd="1" destOrd="0" presId="urn:microsoft.com/office/officeart/2018/2/layout/IconVerticalSolidList"/>
    <dgm:cxn modelId="{488C3181-F0BF-4736-9719-A0519B3773A5}" type="presParOf" srcId="{E8345ACE-B1DD-4481-BD8F-F8B62D46A335}" destId="{F5F06332-9AF9-4910-9B2E-49ECC8526BB7}" srcOrd="2" destOrd="0" presId="urn:microsoft.com/office/officeart/2018/2/layout/IconVerticalSolidList"/>
    <dgm:cxn modelId="{BD65DD91-230B-424C-9E1A-6A9B7B64CD52}" type="presParOf" srcId="{E8345ACE-B1DD-4481-BD8F-F8B62D46A335}" destId="{721F788C-2636-4A79-AAE7-A68EEDF70ADC}" srcOrd="3" destOrd="0" presId="urn:microsoft.com/office/officeart/2018/2/layout/IconVerticalSolidList"/>
    <dgm:cxn modelId="{3B57AAE8-6FD7-4D7C-9270-C60C3A55A21D}" type="presParOf" srcId="{02087099-4091-4504-86CD-545915BB3936}" destId="{50A996A2-D848-4E7C-87C7-E695960792E6}" srcOrd="3" destOrd="0" presId="urn:microsoft.com/office/officeart/2018/2/layout/IconVerticalSolidList"/>
    <dgm:cxn modelId="{0339FF1D-00FE-4CAD-8DCE-E9410214A54F}" type="presParOf" srcId="{02087099-4091-4504-86CD-545915BB3936}" destId="{C400144F-041B-41F9-A253-C78E708C10B7}" srcOrd="4" destOrd="0" presId="urn:microsoft.com/office/officeart/2018/2/layout/IconVerticalSolidList"/>
    <dgm:cxn modelId="{8E15F81E-F78E-4AB4-B3DC-A6CB82ACFA5B}" type="presParOf" srcId="{C400144F-041B-41F9-A253-C78E708C10B7}" destId="{95258C98-15A2-43A5-B6FA-B479186E89DE}" srcOrd="0" destOrd="0" presId="urn:microsoft.com/office/officeart/2018/2/layout/IconVerticalSolidList"/>
    <dgm:cxn modelId="{FC682232-C68B-47BC-B9C2-D7D3BF6A21F0}" type="presParOf" srcId="{C400144F-041B-41F9-A253-C78E708C10B7}" destId="{AB15B416-961F-4F62-8E69-ED6F37CB346C}" srcOrd="1" destOrd="0" presId="urn:microsoft.com/office/officeart/2018/2/layout/IconVerticalSolidList"/>
    <dgm:cxn modelId="{9B8EABA5-2674-4168-877B-399FCE3AB338}" type="presParOf" srcId="{C400144F-041B-41F9-A253-C78E708C10B7}" destId="{EA10023A-A9E6-469D-8E6E-C6C7890D8A5C}" srcOrd="2" destOrd="0" presId="urn:microsoft.com/office/officeart/2018/2/layout/IconVerticalSolidList"/>
    <dgm:cxn modelId="{D541EC4C-ED3E-48D3-A891-A8BCE90F8049}" type="presParOf" srcId="{C400144F-041B-41F9-A253-C78E708C10B7}" destId="{3D8C2EAB-FF37-4CA7-8D2B-AEF4714BC5D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F315DE-7A41-481C-84A6-650116B7050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FB7D671-0F11-4FC5-BC22-F6C729091EF8}">
      <dgm:prSet/>
      <dgm:spPr/>
      <dgm:t>
        <a:bodyPr/>
        <a:lstStyle/>
        <a:p>
          <a:r>
            <a:rPr lang="en-US"/>
            <a:t>The application is university specific.</a:t>
          </a:r>
        </a:p>
      </dgm:t>
    </dgm:pt>
    <dgm:pt modelId="{CB2A4EAB-3F40-4699-AB1D-E59AA66F220B}" type="parTrans" cxnId="{12DA7814-4102-4FBD-A41C-341750E2F894}">
      <dgm:prSet/>
      <dgm:spPr/>
      <dgm:t>
        <a:bodyPr/>
        <a:lstStyle/>
        <a:p>
          <a:endParaRPr lang="en-US"/>
        </a:p>
      </dgm:t>
    </dgm:pt>
    <dgm:pt modelId="{AA1786F1-FACE-468A-89F5-0150951BDF66}" type="sibTrans" cxnId="{12DA7814-4102-4FBD-A41C-341750E2F894}">
      <dgm:prSet/>
      <dgm:spPr/>
      <dgm:t>
        <a:bodyPr/>
        <a:lstStyle/>
        <a:p>
          <a:endParaRPr lang="en-US"/>
        </a:p>
      </dgm:t>
    </dgm:pt>
    <dgm:pt modelId="{B45AFEC7-A923-4AE2-A64B-6E64FAA8592D}">
      <dgm:prSet/>
      <dgm:spPr/>
      <dgm:t>
        <a:bodyPr/>
        <a:lstStyle/>
        <a:p>
          <a:r>
            <a:rPr lang="en-US"/>
            <a:t>Many students will have different timings to come to university.</a:t>
          </a:r>
        </a:p>
      </dgm:t>
    </dgm:pt>
    <dgm:pt modelId="{252FA60D-05A0-45D4-8F2D-A77BBF4844C5}" type="parTrans" cxnId="{B9403E89-262C-4F53-90F2-47FCADE3E782}">
      <dgm:prSet/>
      <dgm:spPr/>
      <dgm:t>
        <a:bodyPr/>
        <a:lstStyle/>
        <a:p>
          <a:endParaRPr lang="en-US"/>
        </a:p>
      </dgm:t>
    </dgm:pt>
    <dgm:pt modelId="{7D6BD71F-19EB-40DF-B1F4-32381073D69B}" type="sibTrans" cxnId="{B9403E89-262C-4F53-90F2-47FCADE3E782}">
      <dgm:prSet/>
      <dgm:spPr/>
      <dgm:t>
        <a:bodyPr/>
        <a:lstStyle/>
        <a:p>
          <a:endParaRPr lang="en-US"/>
        </a:p>
      </dgm:t>
    </dgm:pt>
    <dgm:pt modelId="{45E48BB2-F61D-4590-9F8D-9ECC2D2D7AEE}">
      <dgm:prSet/>
      <dgm:spPr/>
      <dgm:t>
        <a:bodyPr/>
        <a:lstStyle/>
        <a:p>
          <a:r>
            <a:rPr lang="en-US"/>
            <a:t>Students will be all over the city so could be difficult to find students in same area.</a:t>
          </a:r>
        </a:p>
      </dgm:t>
    </dgm:pt>
    <dgm:pt modelId="{B3554FCE-6DFE-42A0-9B0D-8A09F0760DB9}" type="parTrans" cxnId="{02CBC466-9CE1-4E5A-B3EA-2E0236466C81}">
      <dgm:prSet/>
      <dgm:spPr/>
      <dgm:t>
        <a:bodyPr/>
        <a:lstStyle/>
        <a:p>
          <a:endParaRPr lang="en-US"/>
        </a:p>
      </dgm:t>
    </dgm:pt>
    <dgm:pt modelId="{67116B46-EF70-45B2-81A3-CA31DE433BCE}" type="sibTrans" cxnId="{02CBC466-9CE1-4E5A-B3EA-2E0236466C81}">
      <dgm:prSet/>
      <dgm:spPr/>
      <dgm:t>
        <a:bodyPr/>
        <a:lstStyle/>
        <a:p>
          <a:endParaRPr lang="en-US"/>
        </a:p>
      </dgm:t>
    </dgm:pt>
    <dgm:pt modelId="{8DE7DAC0-64B3-41C5-BBEB-C31D0F288A54}">
      <dgm:prSet/>
      <dgm:spPr/>
      <dgm:t>
        <a:bodyPr/>
        <a:lstStyle/>
        <a:p>
          <a:r>
            <a:rPr lang="en-US"/>
            <a:t>Males and females would not like to travel together because of the situation in the country.</a:t>
          </a:r>
        </a:p>
      </dgm:t>
    </dgm:pt>
    <dgm:pt modelId="{C2A29E36-3A35-4375-BFB2-5615B8154DE6}" type="parTrans" cxnId="{B6DD515F-6C0D-4595-8087-5F9A55AB1EE2}">
      <dgm:prSet/>
      <dgm:spPr/>
      <dgm:t>
        <a:bodyPr/>
        <a:lstStyle/>
        <a:p>
          <a:endParaRPr lang="en-US"/>
        </a:p>
      </dgm:t>
    </dgm:pt>
    <dgm:pt modelId="{DD36876E-CDCC-4653-8CEB-9070938E5820}" type="sibTrans" cxnId="{B6DD515F-6C0D-4595-8087-5F9A55AB1EE2}">
      <dgm:prSet/>
      <dgm:spPr/>
      <dgm:t>
        <a:bodyPr/>
        <a:lstStyle/>
        <a:p>
          <a:endParaRPr lang="en-US"/>
        </a:p>
      </dgm:t>
    </dgm:pt>
    <dgm:pt modelId="{77DDDE83-4F4F-404F-93AE-BBF15D9BEE1A}">
      <dgm:prSet/>
      <dgm:spPr/>
      <dgm:t>
        <a:bodyPr/>
        <a:lstStyle/>
        <a:p>
          <a:r>
            <a:rPr lang="en-US"/>
            <a:t>A student could cancel the ride at the last minute which could affect other students as the fair would increase.</a:t>
          </a:r>
        </a:p>
      </dgm:t>
    </dgm:pt>
    <dgm:pt modelId="{DD242AF1-FA2B-49CD-ADBD-7FD5E30272F9}" type="parTrans" cxnId="{37A5F33C-4E7B-4318-B21D-9EB146B6E541}">
      <dgm:prSet/>
      <dgm:spPr/>
      <dgm:t>
        <a:bodyPr/>
        <a:lstStyle/>
        <a:p>
          <a:endParaRPr lang="en-US"/>
        </a:p>
      </dgm:t>
    </dgm:pt>
    <dgm:pt modelId="{9A07477A-E572-448C-A5A7-363216605301}" type="sibTrans" cxnId="{37A5F33C-4E7B-4318-B21D-9EB146B6E541}">
      <dgm:prSet/>
      <dgm:spPr/>
      <dgm:t>
        <a:bodyPr/>
        <a:lstStyle/>
        <a:p>
          <a:endParaRPr lang="en-US"/>
        </a:p>
      </dgm:t>
    </dgm:pt>
    <dgm:pt modelId="{CABD4487-18FB-4C27-9560-930A96D7C9A9}" type="pres">
      <dgm:prSet presAssocID="{0EF315DE-7A41-481C-84A6-650116B7050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0D02C6-6296-47EA-BD41-08C05CDA6C97}" type="pres">
      <dgm:prSet presAssocID="{0FB7D671-0F11-4FC5-BC22-F6C729091EF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2691A2-D466-48AD-85B4-1FE82DEEDAE2}" type="pres">
      <dgm:prSet presAssocID="{AA1786F1-FACE-468A-89F5-0150951BDF66}" presName="sibTrans" presStyleCnt="0"/>
      <dgm:spPr/>
    </dgm:pt>
    <dgm:pt modelId="{32033116-6A1D-43D8-AE47-06A2BEA0F487}" type="pres">
      <dgm:prSet presAssocID="{B45AFEC7-A923-4AE2-A64B-6E64FAA8592D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BDA458-D04A-46AF-BB05-6EFC4C13A3AE}" type="pres">
      <dgm:prSet presAssocID="{7D6BD71F-19EB-40DF-B1F4-32381073D69B}" presName="sibTrans" presStyleCnt="0"/>
      <dgm:spPr/>
    </dgm:pt>
    <dgm:pt modelId="{E7ED6EDF-1FC3-4079-BAA2-B1338382D948}" type="pres">
      <dgm:prSet presAssocID="{45E48BB2-F61D-4590-9F8D-9ECC2D2D7AEE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29F01A-9F75-48F7-B3A4-862A1A40D697}" type="pres">
      <dgm:prSet presAssocID="{67116B46-EF70-45B2-81A3-CA31DE433BCE}" presName="sibTrans" presStyleCnt="0"/>
      <dgm:spPr/>
    </dgm:pt>
    <dgm:pt modelId="{450ADF25-226E-4F3B-ACCE-A415468D6BC5}" type="pres">
      <dgm:prSet presAssocID="{8DE7DAC0-64B3-41C5-BBEB-C31D0F288A5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5FE137-DEC1-4422-9705-5D1A97163393}" type="pres">
      <dgm:prSet presAssocID="{DD36876E-CDCC-4653-8CEB-9070938E5820}" presName="sibTrans" presStyleCnt="0"/>
      <dgm:spPr/>
    </dgm:pt>
    <dgm:pt modelId="{9CF93B52-A958-4B12-A6AD-77A69DED6F52}" type="pres">
      <dgm:prSet presAssocID="{77DDDE83-4F4F-404F-93AE-BBF15D9BEE1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CBC466-9CE1-4E5A-B3EA-2E0236466C81}" srcId="{0EF315DE-7A41-481C-84A6-650116B70501}" destId="{45E48BB2-F61D-4590-9F8D-9ECC2D2D7AEE}" srcOrd="2" destOrd="0" parTransId="{B3554FCE-6DFE-42A0-9B0D-8A09F0760DB9}" sibTransId="{67116B46-EF70-45B2-81A3-CA31DE433BCE}"/>
    <dgm:cxn modelId="{DB15C9C4-C86B-48E8-A34E-A74F09AD7C59}" type="presOf" srcId="{8DE7DAC0-64B3-41C5-BBEB-C31D0F288A54}" destId="{450ADF25-226E-4F3B-ACCE-A415468D6BC5}" srcOrd="0" destOrd="0" presId="urn:microsoft.com/office/officeart/2005/8/layout/default"/>
    <dgm:cxn modelId="{B6DD515F-6C0D-4595-8087-5F9A55AB1EE2}" srcId="{0EF315DE-7A41-481C-84A6-650116B70501}" destId="{8DE7DAC0-64B3-41C5-BBEB-C31D0F288A54}" srcOrd="3" destOrd="0" parTransId="{C2A29E36-3A35-4375-BFB2-5615B8154DE6}" sibTransId="{DD36876E-CDCC-4653-8CEB-9070938E5820}"/>
    <dgm:cxn modelId="{37A5F33C-4E7B-4318-B21D-9EB146B6E541}" srcId="{0EF315DE-7A41-481C-84A6-650116B70501}" destId="{77DDDE83-4F4F-404F-93AE-BBF15D9BEE1A}" srcOrd="4" destOrd="0" parTransId="{DD242AF1-FA2B-49CD-ADBD-7FD5E30272F9}" sibTransId="{9A07477A-E572-448C-A5A7-363216605301}"/>
    <dgm:cxn modelId="{12DA7814-4102-4FBD-A41C-341750E2F894}" srcId="{0EF315DE-7A41-481C-84A6-650116B70501}" destId="{0FB7D671-0F11-4FC5-BC22-F6C729091EF8}" srcOrd="0" destOrd="0" parTransId="{CB2A4EAB-3F40-4699-AB1D-E59AA66F220B}" sibTransId="{AA1786F1-FACE-468A-89F5-0150951BDF66}"/>
    <dgm:cxn modelId="{EF6D00FF-4D06-456B-A6E0-3D39699A4842}" type="presOf" srcId="{77DDDE83-4F4F-404F-93AE-BBF15D9BEE1A}" destId="{9CF93B52-A958-4B12-A6AD-77A69DED6F52}" srcOrd="0" destOrd="0" presId="urn:microsoft.com/office/officeart/2005/8/layout/default"/>
    <dgm:cxn modelId="{F4F760E9-BCCB-445D-8FAE-4D58B5AEE449}" type="presOf" srcId="{0FB7D671-0F11-4FC5-BC22-F6C729091EF8}" destId="{D30D02C6-6296-47EA-BD41-08C05CDA6C97}" srcOrd="0" destOrd="0" presId="urn:microsoft.com/office/officeart/2005/8/layout/default"/>
    <dgm:cxn modelId="{2A40BFA1-EC9B-4C87-83AC-DF0E8134EDE7}" type="presOf" srcId="{B45AFEC7-A923-4AE2-A64B-6E64FAA8592D}" destId="{32033116-6A1D-43D8-AE47-06A2BEA0F487}" srcOrd="0" destOrd="0" presId="urn:microsoft.com/office/officeart/2005/8/layout/default"/>
    <dgm:cxn modelId="{C365127E-DFD5-49B0-9BE9-C200288AC4F7}" type="presOf" srcId="{0EF315DE-7A41-481C-84A6-650116B70501}" destId="{CABD4487-18FB-4C27-9560-930A96D7C9A9}" srcOrd="0" destOrd="0" presId="urn:microsoft.com/office/officeart/2005/8/layout/default"/>
    <dgm:cxn modelId="{B9403E89-262C-4F53-90F2-47FCADE3E782}" srcId="{0EF315DE-7A41-481C-84A6-650116B70501}" destId="{B45AFEC7-A923-4AE2-A64B-6E64FAA8592D}" srcOrd="1" destOrd="0" parTransId="{252FA60D-05A0-45D4-8F2D-A77BBF4844C5}" sibTransId="{7D6BD71F-19EB-40DF-B1F4-32381073D69B}"/>
    <dgm:cxn modelId="{FC244CB5-2534-4047-8D25-0624EEE75659}" type="presOf" srcId="{45E48BB2-F61D-4590-9F8D-9ECC2D2D7AEE}" destId="{E7ED6EDF-1FC3-4079-BAA2-B1338382D948}" srcOrd="0" destOrd="0" presId="urn:microsoft.com/office/officeart/2005/8/layout/default"/>
    <dgm:cxn modelId="{25CFFA2D-640E-4D05-8B43-6EF584209444}" type="presParOf" srcId="{CABD4487-18FB-4C27-9560-930A96D7C9A9}" destId="{D30D02C6-6296-47EA-BD41-08C05CDA6C97}" srcOrd="0" destOrd="0" presId="urn:microsoft.com/office/officeart/2005/8/layout/default"/>
    <dgm:cxn modelId="{8A00015C-8BDF-4621-9F9B-A1AFEB7E2337}" type="presParOf" srcId="{CABD4487-18FB-4C27-9560-930A96D7C9A9}" destId="{712691A2-D466-48AD-85B4-1FE82DEEDAE2}" srcOrd="1" destOrd="0" presId="urn:microsoft.com/office/officeart/2005/8/layout/default"/>
    <dgm:cxn modelId="{83B91A55-0A4D-4E35-8C75-294A4C075C66}" type="presParOf" srcId="{CABD4487-18FB-4C27-9560-930A96D7C9A9}" destId="{32033116-6A1D-43D8-AE47-06A2BEA0F487}" srcOrd="2" destOrd="0" presId="urn:microsoft.com/office/officeart/2005/8/layout/default"/>
    <dgm:cxn modelId="{340C3F4F-70C6-49AE-B8E4-E0CE7AA20D9A}" type="presParOf" srcId="{CABD4487-18FB-4C27-9560-930A96D7C9A9}" destId="{17BDA458-D04A-46AF-BB05-6EFC4C13A3AE}" srcOrd="3" destOrd="0" presId="urn:microsoft.com/office/officeart/2005/8/layout/default"/>
    <dgm:cxn modelId="{B1586F8A-F372-43F6-A4CE-05368728D27C}" type="presParOf" srcId="{CABD4487-18FB-4C27-9560-930A96D7C9A9}" destId="{E7ED6EDF-1FC3-4079-BAA2-B1338382D948}" srcOrd="4" destOrd="0" presId="urn:microsoft.com/office/officeart/2005/8/layout/default"/>
    <dgm:cxn modelId="{14C45FA6-8065-4520-8BA7-11C7D9017784}" type="presParOf" srcId="{CABD4487-18FB-4C27-9560-930A96D7C9A9}" destId="{2F29F01A-9F75-48F7-B3A4-862A1A40D697}" srcOrd="5" destOrd="0" presId="urn:microsoft.com/office/officeart/2005/8/layout/default"/>
    <dgm:cxn modelId="{12052FA6-94BE-4188-9238-F97868BD90DF}" type="presParOf" srcId="{CABD4487-18FB-4C27-9560-930A96D7C9A9}" destId="{450ADF25-226E-4F3B-ACCE-A415468D6BC5}" srcOrd="6" destOrd="0" presId="urn:microsoft.com/office/officeart/2005/8/layout/default"/>
    <dgm:cxn modelId="{80960D90-BB2B-43E7-A8CF-9E00FF2D466A}" type="presParOf" srcId="{CABD4487-18FB-4C27-9560-930A96D7C9A9}" destId="{245FE137-DEC1-4422-9705-5D1A97163393}" srcOrd="7" destOrd="0" presId="urn:microsoft.com/office/officeart/2005/8/layout/default"/>
    <dgm:cxn modelId="{D9E2BD33-F35C-48FC-9300-BCF6747C3938}" type="presParOf" srcId="{CABD4487-18FB-4C27-9560-930A96D7C9A9}" destId="{9CF93B52-A958-4B12-A6AD-77A69DED6F5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E63E84-1CE9-4F30-BB48-BAE61B458B05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09C19E2-91C2-4097-8255-3A18FAE04D98}">
      <dgm:prSet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</a:t>
          </a:r>
          <a:r>
            <a:rPr lang="en-US" dirty="0"/>
            <a:t>Deploy </a:t>
          </a:r>
          <a:r>
            <a:rPr lang="en-US" dirty="0">
              <a:latin typeface="Calibri Light" panose="020F0302020204030204"/>
            </a:rPr>
            <a:t>on iOS and Android</a:t>
          </a:r>
          <a:endParaRPr lang="en-US" dirty="0"/>
        </a:p>
      </dgm:t>
    </dgm:pt>
    <dgm:pt modelId="{0F3405DC-81CF-4230-AB50-9A6E88557AB4}" type="parTrans" cxnId="{0E35A75C-B07C-41C1-9594-D2FAAEA19B16}">
      <dgm:prSet/>
      <dgm:spPr/>
      <dgm:t>
        <a:bodyPr/>
        <a:lstStyle/>
        <a:p>
          <a:endParaRPr lang="en-US"/>
        </a:p>
      </dgm:t>
    </dgm:pt>
    <dgm:pt modelId="{45497DCC-9FA8-4AF5-8A70-2668C87AD268}" type="sibTrans" cxnId="{0E35A75C-B07C-41C1-9594-D2FAAEA19B16}">
      <dgm:prSet/>
      <dgm:spPr/>
      <dgm:t>
        <a:bodyPr/>
        <a:lstStyle/>
        <a:p>
          <a:endParaRPr lang="en-US"/>
        </a:p>
      </dgm:t>
    </dgm:pt>
    <dgm:pt modelId="{F14E6BE1-3F1C-4AC0-8B52-ABBCA6134BF4}">
      <dgm:prSet phldr="0"/>
      <dgm:spPr/>
      <dgm:t>
        <a:bodyPr/>
        <a:lstStyle/>
        <a:p>
          <a:pPr rtl="0"/>
          <a:r>
            <a:rPr lang="en-US" dirty="0" smtClean="0"/>
            <a:t>Add more checks on driver </a:t>
          </a:r>
          <a:r>
            <a:rPr lang="en-US" smtClean="0"/>
            <a:t>for security</a:t>
          </a:r>
          <a:endParaRPr lang="en-US" dirty="0"/>
        </a:p>
      </dgm:t>
    </dgm:pt>
    <dgm:pt modelId="{6DDEAB3F-203F-4550-96F3-2DF0A7E98EAE}" type="parTrans" cxnId="{FE66988E-ED7C-497F-AF17-AFD8101F494C}">
      <dgm:prSet/>
      <dgm:spPr/>
      <dgm:t>
        <a:bodyPr/>
        <a:lstStyle/>
        <a:p>
          <a:endParaRPr lang="en-US"/>
        </a:p>
      </dgm:t>
    </dgm:pt>
    <dgm:pt modelId="{4BE2E158-2F1C-4613-AB0F-46DB34F91FB7}" type="sibTrans" cxnId="{FE66988E-ED7C-497F-AF17-AFD8101F494C}">
      <dgm:prSet/>
      <dgm:spPr/>
      <dgm:t>
        <a:bodyPr/>
        <a:lstStyle/>
        <a:p>
          <a:endParaRPr lang="en-US"/>
        </a:p>
      </dgm:t>
    </dgm:pt>
    <dgm:pt modelId="{F7DB973A-5F1F-4B94-994D-7EF625F9AF19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Expand to other Universities</a:t>
          </a:r>
          <a:endParaRPr lang="en-US" dirty="0"/>
        </a:p>
      </dgm:t>
    </dgm:pt>
    <dgm:pt modelId="{4B4730A6-3E9A-4F54-8AF3-25E301349A0A}" type="parTrans" cxnId="{9A08F264-7655-4240-9CF5-397A9AA0E72F}">
      <dgm:prSet/>
      <dgm:spPr/>
      <dgm:t>
        <a:bodyPr/>
        <a:lstStyle/>
        <a:p>
          <a:endParaRPr lang="en-US"/>
        </a:p>
      </dgm:t>
    </dgm:pt>
    <dgm:pt modelId="{C620C7D6-686C-4439-9C4A-17DB194FBD9B}" type="sibTrans" cxnId="{9A08F264-7655-4240-9CF5-397A9AA0E72F}">
      <dgm:prSet/>
      <dgm:spPr/>
      <dgm:t>
        <a:bodyPr/>
        <a:lstStyle/>
        <a:p>
          <a:endParaRPr lang="en-US"/>
        </a:p>
      </dgm:t>
    </dgm:pt>
    <dgm:pt modelId="{083A5A73-6E30-47D5-87D8-5FD0A99533A1}">
      <dgm:prSet phldr="0"/>
      <dgm:spPr/>
      <dgm:t>
        <a:bodyPr/>
        <a:lstStyle/>
        <a:p>
          <a:pPr rtl="0"/>
          <a:r>
            <a:rPr lang="en-US" dirty="0" smtClean="0"/>
            <a:t>Add chat between rider and driver.</a:t>
          </a:r>
          <a:endParaRPr lang="en-US" dirty="0"/>
        </a:p>
      </dgm:t>
    </dgm:pt>
    <dgm:pt modelId="{87F15D32-C474-4F43-953E-DD24DD59DE94}" type="parTrans" cxnId="{87C3707B-70F8-483A-AF6E-7F8F097966C0}">
      <dgm:prSet/>
      <dgm:spPr/>
      <dgm:t>
        <a:bodyPr/>
        <a:lstStyle/>
        <a:p>
          <a:endParaRPr lang="en-US"/>
        </a:p>
      </dgm:t>
    </dgm:pt>
    <dgm:pt modelId="{C73B8049-A082-4530-94A9-94B211A8B6F2}" type="sibTrans" cxnId="{87C3707B-70F8-483A-AF6E-7F8F097966C0}">
      <dgm:prSet/>
      <dgm:spPr/>
      <dgm:t>
        <a:bodyPr/>
        <a:lstStyle/>
        <a:p>
          <a:endParaRPr lang="en-US"/>
        </a:p>
      </dgm:t>
    </dgm:pt>
    <dgm:pt modelId="{9DA2054B-9583-477A-8F87-ACCB2995BEC2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Integrate Google API within our application (When Users Increased)</a:t>
          </a:r>
        </a:p>
      </dgm:t>
    </dgm:pt>
    <dgm:pt modelId="{13FE6197-58F1-4627-808C-41F7DED79C9E}" type="parTrans" cxnId="{7F002B46-17C5-419B-9EF6-1D7662AFA02D}">
      <dgm:prSet/>
      <dgm:spPr/>
    </dgm:pt>
    <dgm:pt modelId="{AD1C4385-A507-466A-9C90-3A88C245EBDE}" type="sibTrans" cxnId="{7F002B46-17C5-419B-9EF6-1D7662AFA02D}">
      <dgm:prSet/>
      <dgm:spPr/>
      <dgm:t>
        <a:bodyPr/>
        <a:lstStyle/>
        <a:p>
          <a:endParaRPr lang="en-US"/>
        </a:p>
      </dgm:t>
    </dgm:pt>
    <dgm:pt modelId="{FCA1B274-BEBB-43BF-85ED-20A0D1AE10B0}">
      <dgm:prSet phldr="0"/>
      <dgm:spPr/>
      <dgm:t>
        <a:bodyPr/>
        <a:lstStyle/>
        <a:p>
          <a:pPr rtl="0"/>
          <a:endParaRPr lang="en-US" dirty="0">
            <a:latin typeface="Calibri Light" panose="020F0302020204030204"/>
          </a:endParaRPr>
        </a:p>
      </dgm:t>
    </dgm:pt>
    <dgm:pt modelId="{6FF7648D-CF23-4347-8DCF-4D9E2F933098}" type="parTrans" cxnId="{3AF04B59-93D5-4616-BA9B-510AE29866ED}">
      <dgm:prSet/>
      <dgm:spPr/>
    </dgm:pt>
    <dgm:pt modelId="{F5C6B590-7431-42B4-B70F-4E48B691B2E7}" type="sibTrans" cxnId="{3AF04B59-93D5-4616-BA9B-510AE29866ED}">
      <dgm:prSet/>
      <dgm:spPr/>
    </dgm:pt>
    <dgm:pt modelId="{4B0F5C16-D69E-4102-BF70-A14A46759395}" type="pres">
      <dgm:prSet presAssocID="{04E63E84-1CE9-4F30-BB48-BAE61B458B05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25BE007-95B3-4CF9-9D17-C7EFAD09D11A}" type="pres">
      <dgm:prSet presAssocID="{04E63E84-1CE9-4F30-BB48-BAE61B458B05}" presName="dummyMaxCanvas" presStyleCnt="0">
        <dgm:presLayoutVars/>
      </dgm:prSet>
      <dgm:spPr/>
    </dgm:pt>
    <dgm:pt modelId="{5F3F72C3-E2A4-401E-95A2-C1270C40C995}" type="pres">
      <dgm:prSet presAssocID="{04E63E84-1CE9-4F30-BB48-BAE61B458B05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B00499-9A01-4ADC-ABDC-426F843CC1DD}" type="pres">
      <dgm:prSet presAssocID="{04E63E84-1CE9-4F30-BB48-BAE61B458B05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00FD4-1DD1-4394-90DE-9F836D229154}" type="pres">
      <dgm:prSet presAssocID="{04E63E84-1CE9-4F30-BB48-BAE61B458B05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1BA531-B7DE-46D9-90DD-AD16887409F3}" type="pres">
      <dgm:prSet presAssocID="{04E63E84-1CE9-4F30-BB48-BAE61B458B05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9F6D3E-5382-4E26-A756-C4BA3313BD55}" type="pres">
      <dgm:prSet presAssocID="{04E63E84-1CE9-4F30-BB48-BAE61B458B05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BFA273-2086-4DD2-980C-6BFD3B215EAC}" type="pres">
      <dgm:prSet presAssocID="{04E63E84-1CE9-4F30-BB48-BAE61B458B05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FC172C-E44E-46AE-8F0B-6F33F789B0D5}" type="pres">
      <dgm:prSet presAssocID="{04E63E84-1CE9-4F30-BB48-BAE61B458B05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A772F7-14EB-4E15-BBCF-8DBA9ECD2E08}" type="pres">
      <dgm:prSet presAssocID="{04E63E84-1CE9-4F30-BB48-BAE61B458B05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8F6DC-5C4E-43CA-AE8A-A1756714260C}" type="pres">
      <dgm:prSet presAssocID="{04E63E84-1CE9-4F30-BB48-BAE61B458B05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4C9C1F-02B9-4EDD-B920-C0785DB64898}" type="pres">
      <dgm:prSet presAssocID="{04E63E84-1CE9-4F30-BB48-BAE61B458B05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ADA2F1-DA7A-4704-AA92-D7D0C1A80252}" type="pres">
      <dgm:prSet presAssocID="{04E63E84-1CE9-4F30-BB48-BAE61B458B05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04078A-BF00-475E-B1EF-127F0D0D3D65}" type="pres">
      <dgm:prSet presAssocID="{04E63E84-1CE9-4F30-BB48-BAE61B458B05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20376D-1D77-4538-BDDC-67339ABAA567}" type="pres">
      <dgm:prSet presAssocID="{04E63E84-1CE9-4F30-BB48-BAE61B458B05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DEF152-4FD8-448E-A520-92A508006E4E}" type="pres">
      <dgm:prSet presAssocID="{04E63E84-1CE9-4F30-BB48-BAE61B458B05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002B46-17C5-419B-9EF6-1D7662AFA02D}" srcId="{04E63E84-1CE9-4F30-BB48-BAE61B458B05}" destId="{9DA2054B-9583-477A-8F87-ACCB2995BEC2}" srcOrd="4" destOrd="0" parTransId="{13FE6197-58F1-4627-808C-41F7DED79C9E}" sibTransId="{AD1C4385-A507-466A-9C90-3A88C245EBDE}"/>
    <dgm:cxn modelId="{3DC3135B-66FF-43D0-BEDA-64FFCF064865}" type="presOf" srcId="{4BE2E158-2F1C-4613-AB0F-46DB34F91FB7}" destId="{69FC172C-E44E-46AE-8F0B-6F33F789B0D5}" srcOrd="0" destOrd="0" presId="urn:microsoft.com/office/officeart/2005/8/layout/vProcess5"/>
    <dgm:cxn modelId="{3AF04B59-93D5-4616-BA9B-510AE29866ED}" srcId="{04E63E84-1CE9-4F30-BB48-BAE61B458B05}" destId="{FCA1B274-BEBB-43BF-85ED-20A0D1AE10B0}" srcOrd="5" destOrd="0" parTransId="{6FF7648D-CF23-4347-8DCF-4D9E2F933098}" sibTransId="{F5C6B590-7431-42B4-B70F-4E48B691B2E7}"/>
    <dgm:cxn modelId="{9A08F264-7655-4240-9CF5-397A9AA0E72F}" srcId="{04E63E84-1CE9-4F30-BB48-BAE61B458B05}" destId="{F7DB973A-5F1F-4B94-994D-7EF625F9AF19}" srcOrd="2" destOrd="0" parTransId="{4B4730A6-3E9A-4F54-8AF3-25E301349A0A}" sibTransId="{C620C7D6-686C-4439-9C4A-17DB194FBD9B}"/>
    <dgm:cxn modelId="{1636E2A2-DC6C-41A4-B2EE-44E798E4F3C4}" type="presOf" srcId="{083A5A73-6E30-47D5-87D8-5FD0A99533A1}" destId="{6220376D-1D77-4538-BDDC-67339ABAA567}" srcOrd="1" destOrd="0" presId="urn:microsoft.com/office/officeart/2005/8/layout/vProcess5"/>
    <dgm:cxn modelId="{945FB3B7-FDDD-4CAB-AAD0-35F9C3A489A9}" type="presOf" srcId="{9DA2054B-9583-477A-8F87-ACCB2995BEC2}" destId="{0D9F6D3E-5382-4E26-A756-C4BA3313BD55}" srcOrd="0" destOrd="0" presId="urn:microsoft.com/office/officeart/2005/8/layout/vProcess5"/>
    <dgm:cxn modelId="{24B1DCF7-3838-43C5-BF57-4EC6DBD4558E}" type="presOf" srcId="{083A5A73-6E30-47D5-87D8-5FD0A99533A1}" destId="{EC1BA531-B7DE-46D9-90DD-AD16887409F3}" srcOrd="0" destOrd="0" presId="urn:microsoft.com/office/officeart/2005/8/layout/vProcess5"/>
    <dgm:cxn modelId="{CB9AE742-AF06-4D7A-A9CD-30885AF4ABE5}" type="presOf" srcId="{F14E6BE1-3F1C-4AC0-8B52-ABBCA6134BF4}" destId="{C9ADA2F1-DA7A-4704-AA92-D7D0C1A80252}" srcOrd="1" destOrd="0" presId="urn:microsoft.com/office/officeart/2005/8/layout/vProcess5"/>
    <dgm:cxn modelId="{07D8E3E1-EFC5-49E7-AC62-B49C9F615EA4}" type="presOf" srcId="{45497DCC-9FA8-4AF5-8A70-2668C87AD268}" destId="{06BFA273-2086-4DD2-980C-6BFD3B215EAC}" srcOrd="0" destOrd="0" presId="urn:microsoft.com/office/officeart/2005/8/layout/vProcess5"/>
    <dgm:cxn modelId="{FE66988E-ED7C-497F-AF17-AFD8101F494C}" srcId="{04E63E84-1CE9-4F30-BB48-BAE61B458B05}" destId="{F14E6BE1-3F1C-4AC0-8B52-ABBCA6134BF4}" srcOrd="1" destOrd="0" parTransId="{6DDEAB3F-203F-4550-96F3-2DF0A7E98EAE}" sibTransId="{4BE2E158-2F1C-4613-AB0F-46DB34F91FB7}"/>
    <dgm:cxn modelId="{2752E4A2-9460-4706-88AF-4FF91BF6CBE0}" type="presOf" srcId="{C620C7D6-686C-4439-9C4A-17DB194FBD9B}" destId="{61A772F7-14EB-4E15-BBCF-8DBA9ECD2E08}" srcOrd="0" destOrd="0" presId="urn:microsoft.com/office/officeart/2005/8/layout/vProcess5"/>
    <dgm:cxn modelId="{265FB203-D643-4DD7-B3F0-4FC2AC6EB79F}" type="presOf" srcId="{C73B8049-A082-4530-94A9-94B211A8B6F2}" destId="{4968F6DC-5C4E-43CA-AE8A-A1756714260C}" srcOrd="0" destOrd="0" presId="urn:microsoft.com/office/officeart/2005/8/layout/vProcess5"/>
    <dgm:cxn modelId="{2C0C5D00-8A32-46B3-8906-D7101D80DADE}" type="presOf" srcId="{04E63E84-1CE9-4F30-BB48-BAE61B458B05}" destId="{4B0F5C16-D69E-4102-BF70-A14A46759395}" srcOrd="0" destOrd="0" presId="urn:microsoft.com/office/officeart/2005/8/layout/vProcess5"/>
    <dgm:cxn modelId="{537ACEE4-5482-462E-9E45-019C88113B22}" type="presOf" srcId="{F14E6BE1-3F1C-4AC0-8B52-ABBCA6134BF4}" destId="{24B00499-9A01-4ADC-ABDC-426F843CC1DD}" srcOrd="0" destOrd="0" presId="urn:microsoft.com/office/officeart/2005/8/layout/vProcess5"/>
    <dgm:cxn modelId="{8814A1F0-21BF-442C-8064-B478C3D81840}" type="presOf" srcId="{F7DB973A-5F1F-4B94-994D-7EF625F9AF19}" destId="{C1500FD4-1DD1-4394-90DE-9F836D229154}" srcOrd="0" destOrd="0" presId="urn:microsoft.com/office/officeart/2005/8/layout/vProcess5"/>
    <dgm:cxn modelId="{87C3707B-70F8-483A-AF6E-7F8F097966C0}" srcId="{04E63E84-1CE9-4F30-BB48-BAE61B458B05}" destId="{083A5A73-6E30-47D5-87D8-5FD0A99533A1}" srcOrd="3" destOrd="0" parTransId="{87F15D32-C474-4F43-953E-DD24DD59DE94}" sibTransId="{C73B8049-A082-4530-94A9-94B211A8B6F2}"/>
    <dgm:cxn modelId="{8C6AD67A-0BB3-4FED-9990-5A7108F330CC}" type="presOf" srcId="{9DA2054B-9583-477A-8F87-ACCB2995BEC2}" destId="{27DEF152-4FD8-448E-A520-92A508006E4E}" srcOrd="1" destOrd="0" presId="urn:microsoft.com/office/officeart/2005/8/layout/vProcess5"/>
    <dgm:cxn modelId="{0E35A75C-B07C-41C1-9594-D2FAAEA19B16}" srcId="{04E63E84-1CE9-4F30-BB48-BAE61B458B05}" destId="{709C19E2-91C2-4097-8255-3A18FAE04D98}" srcOrd="0" destOrd="0" parTransId="{0F3405DC-81CF-4230-AB50-9A6E88557AB4}" sibTransId="{45497DCC-9FA8-4AF5-8A70-2668C87AD268}"/>
    <dgm:cxn modelId="{E6851D15-09E3-481B-A64A-0D2D0D6BE32C}" type="presOf" srcId="{709C19E2-91C2-4097-8255-3A18FAE04D98}" destId="{FE4C9C1F-02B9-4EDD-B920-C0785DB64898}" srcOrd="1" destOrd="0" presId="urn:microsoft.com/office/officeart/2005/8/layout/vProcess5"/>
    <dgm:cxn modelId="{827616AC-CACB-452D-A781-70974117707A}" type="presOf" srcId="{F7DB973A-5F1F-4B94-994D-7EF625F9AF19}" destId="{1B04078A-BF00-475E-B1EF-127F0D0D3D65}" srcOrd="1" destOrd="0" presId="urn:microsoft.com/office/officeart/2005/8/layout/vProcess5"/>
    <dgm:cxn modelId="{3E16CDFB-3BEA-4424-8604-188670089CAD}" type="presOf" srcId="{709C19E2-91C2-4097-8255-3A18FAE04D98}" destId="{5F3F72C3-E2A4-401E-95A2-C1270C40C995}" srcOrd="0" destOrd="0" presId="urn:microsoft.com/office/officeart/2005/8/layout/vProcess5"/>
    <dgm:cxn modelId="{E62C8559-64C4-4B84-914D-D188FEE73400}" type="presParOf" srcId="{4B0F5C16-D69E-4102-BF70-A14A46759395}" destId="{725BE007-95B3-4CF9-9D17-C7EFAD09D11A}" srcOrd="0" destOrd="0" presId="urn:microsoft.com/office/officeart/2005/8/layout/vProcess5"/>
    <dgm:cxn modelId="{2C4FCA67-7F3F-4344-AD24-253E69842691}" type="presParOf" srcId="{4B0F5C16-D69E-4102-BF70-A14A46759395}" destId="{5F3F72C3-E2A4-401E-95A2-C1270C40C995}" srcOrd="1" destOrd="0" presId="urn:microsoft.com/office/officeart/2005/8/layout/vProcess5"/>
    <dgm:cxn modelId="{E655141B-4060-4D94-B08D-8FEB0262F33D}" type="presParOf" srcId="{4B0F5C16-D69E-4102-BF70-A14A46759395}" destId="{24B00499-9A01-4ADC-ABDC-426F843CC1DD}" srcOrd="2" destOrd="0" presId="urn:microsoft.com/office/officeart/2005/8/layout/vProcess5"/>
    <dgm:cxn modelId="{0B74158E-0AFF-4D82-BAC4-487350314938}" type="presParOf" srcId="{4B0F5C16-D69E-4102-BF70-A14A46759395}" destId="{C1500FD4-1DD1-4394-90DE-9F836D229154}" srcOrd="3" destOrd="0" presId="urn:microsoft.com/office/officeart/2005/8/layout/vProcess5"/>
    <dgm:cxn modelId="{BADDB4C5-77AB-4A0B-AFC3-D1D8AC6A05B6}" type="presParOf" srcId="{4B0F5C16-D69E-4102-BF70-A14A46759395}" destId="{EC1BA531-B7DE-46D9-90DD-AD16887409F3}" srcOrd="4" destOrd="0" presId="urn:microsoft.com/office/officeart/2005/8/layout/vProcess5"/>
    <dgm:cxn modelId="{208DBF1E-443E-4518-8C95-0654179CF5D2}" type="presParOf" srcId="{4B0F5C16-D69E-4102-BF70-A14A46759395}" destId="{0D9F6D3E-5382-4E26-A756-C4BA3313BD55}" srcOrd="5" destOrd="0" presId="urn:microsoft.com/office/officeart/2005/8/layout/vProcess5"/>
    <dgm:cxn modelId="{1A68BA67-B1EB-41DF-B02B-2B30BE44DC73}" type="presParOf" srcId="{4B0F5C16-D69E-4102-BF70-A14A46759395}" destId="{06BFA273-2086-4DD2-980C-6BFD3B215EAC}" srcOrd="6" destOrd="0" presId="urn:microsoft.com/office/officeart/2005/8/layout/vProcess5"/>
    <dgm:cxn modelId="{8BF090DA-C288-4E51-B485-1658115C5DB9}" type="presParOf" srcId="{4B0F5C16-D69E-4102-BF70-A14A46759395}" destId="{69FC172C-E44E-46AE-8F0B-6F33F789B0D5}" srcOrd="7" destOrd="0" presId="urn:microsoft.com/office/officeart/2005/8/layout/vProcess5"/>
    <dgm:cxn modelId="{5A9297AC-8337-4444-910D-A5FAF5377ECD}" type="presParOf" srcId="{4B0F5C16-D69E-4102-BF70-A14A46759395}" destId="{61A772F7-14EB-4E15-BBCF-8DBA9ECD2E08}" srcOrd="8" destOrd="0" presId="urn:microsoft.com/office/officeart/2005/8/layout/vProcess5"/>
    <dgm:cxn modelId="{2FA42943-5CD8-4A9C-9141-1E2506696593}" type="presParOf" srcId="{4B0F5C16-D69E-4102-BF70-A14A46759395}" destId="{4968F6DC-5C4E-43CA-AE8A-A1756714260C}" srcOrd="9" destOrd="0" presId="urn:microsoft.com/office/officeart/2005/8/layout/vProcess5"/>
    <dgm:cxn modelId="{FF861C9D-6518-4306-A456-F89583A02112}" type="presParOf" srcId="{4B0F5C16-D69E-4102-BF70-A14A46759395}" destId="{FE4C9C1F-02B9-4EDD-B920-C0785DB64898}" srcOrd="10" destOrd="0" presId="urn:microsoft.com/office/officeart/2005/8/layout/vProcess5"/>
    <dgm:cxn modelId="{C70F7BCB-16C0-4F2E-892E-7F8135FD486C}" type="presParOf" srcId="{4B0F5C16-D69E-4102-BF70-A14A46759395}" destId="{C9ADA2F1-DA7A-4704-AA92-D7D0C1A80252}" srcOrd="11" destOrd="0" presId="urn:microsoft.com/office/officeart/2005/8/layout/vProcess5"/>
    <dgm:cxn modelId="{4666E604-6C6E-4BD1-BD64-C59E5B2ED2F2}" type="presParOf" srcId="{4B0F5C16-D69E-4102-BF70-A14A46759395}" destId="{1B04078A-BF00-475E-B1EF-127F0D0D3D65}" srcOrd="12" destOrd="0" presId="urn:microsoft.com/office/officeart/2005/8/layout/vProcess5"/>
    <dgm:cxn modelId="{BE1479A6-6616-4FD0-A381-0547CAFCC4F9}" type="presParOf" srcId="{4B0F5C16-D69E-4102-BF70-A14A46759395}" destId="{6220376D-1D77-4538-BDDC-67339ABAA567}" srcOrd="13" destOrd="0" presId="urn:microsoft.com/office/officeart/2005/8/layout/vProcess5"/>
    <dgm:cxn modelId="{A5FE836F-877B-4E63-B225-398E9C3738FC}" type="presParOf" srcId="{4B0F5C16-D69E-4102-BF70-A14A46759395}" destId="{27DEF152-4FD8-448E-A520-92A508006E4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A2C695-6961-408A-BA74-E7516A2CF4A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2A3A86-570D-47D0-944C-555AA40347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Carpool </a:t>
          </a:r>
          <a:r>
            <a:rPr lang="en-US" dirty="0">
              <a:latin typeface="Calibri Light" panose="020F0302020204030204"/>
            </a:rPr>
            <a:t>Service</a:t>
          </a:r>
          <a:r>
            <a:rPr lang="en-US" dirty="0"/>
            <a:t> for university </a:t>
          </a:r>
          <a:r>
            <a:rPr lang="en-US" dirty="0">
              <a:latin typeface="Calibri Light" panose="020F0302020204030204"/>
            </a:rPr>
            <a:t>Students</a:t>
          </a:r>
          <a:endParaRPr lang="en-US" dirty="0"/>
        </a:p>
      </dgm:t>
    </dgm:pt>
    <dgm:pt modelId="{5FE0CEB9-741D-4E2D-B7C2-636C08A88848}" type="parTrans" cxnId="{13AE5C96-CAB2-461A-A5CB-FC6D07988EE1}">
      <dgm:prSet/>
      <dgm:spPr/>
      <dgm:t>
        <a:bodyPr/>
        <a:lstStyle/>
        <a:p>
          <a:endParaRPr lang="en-US"/>
        </a:p>
      </dgm:t>
    </dgm:pt>
    <dgm:pt modelId="{34B4B016-3AEE-43AD-A5A5-C69E3274EA51}" type="sibTrans" cxnId="{13AE5C96-CAB2-461A-A5CB-FC6D07988EE1}">
      <dgm:prSet/>
      <dgm:spPr/>
      <dgm:t>
        <a:bodyPr/>
        <a:lstStyle/>
        <a:p>
          <a:endParaRPr lang="en-US"/>
        </a:p>
      </dgm:t>
    </dgm:pt>
    <dgm:pt modelId="{F1B96A86-0146-48D4-86DA-95A6F9ACD9D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Help Students against rising inflation</a:t>
          </a:r>
          <a:endParaRPr lang="en-US" dirty="0"/>
        </a:p>
      </dgm:t>
    </dgm:pt>
    <dgm:pt modelId="{7B81B6BA-EF4F-4C3B-8715-2D776BA23F44}" type="parTrans" cxnId="{FFF451A0-690C-427E-A9DF-BE89C3AAE30B}">
      <dgm:prSet/>
      <dgm:spPr/>
      <dgm:t>
        <a:bodyPr/>
        <a:lstStyle/>
        <a:p>
          <a:endParaRPr lang="en-US"/>
        </a:p>
      </dgm:t>
    </dgm:pt>
    <dgm:pt modelId="{A604D5D8-A503-466E-A837-CA6DF8D04A16}" type="sibTrans" cxnId="{FFF451A0-690C-427E-A9DF-BE89C3AAE30B}">
      <dgm:prSet/>
      <dgm:spPr/>
      <dgm:t>
        <a:bodyPr/>
        <a:lstStyle/>
        <a:p>
          <a:endParaRPr lang="en-US"/>
        </a:p>
      </dgm:t>
    </dgm:pt>
    <dgm:pt modelId="{9148647A-5984-4B2D-8986-2B00E27304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Parking, a </a:t>
          </a:r>
          <a:r>
            <a:rPr lang="en-US" dirty="0">
              <a:latin typeface="Calibri Light" panose="020F0302020204030204"/>
            </a:rPr>
            <a:t>major issue in FCCU</a:t>
          </a:r>
          <a:endParaRPr lang="en-US" dirty="0"/>
        </a:p>
      </dgm:t>
    </dgm:pt>
    <dgm:pt modelId="{8C9A4685-FAC9-4C50-AAB8-2E3A5FD436A4}" type="parTrans" cxnId="{0A5549B8-5DBE-47CC-9AB4-50AEC1C24B61}">
      <dgm:prSet/>
      <dgm:spPr/>
      <dgm:t>
        <a:bodyPr/>
        <a:lstStyle/>
        <a:p>
          <a:endParaRPr lang="en-US"/>
        </a:p>
      </dgm:t>
    </dgm:pt>
    <dgm:pt modelId="{EC2CA9DA-C1DA-413E-AB8C-1A42572C2B2E}" type="sibTrans" cxnId="{0A5549B8-5DBE-47CC-9AB4-50AEC1C24B61}">
      <dgm:prSet/>
      <dgm:spPr/>
      <dgm:t>
        <a:bodyPr/>
        <a:lstStyle/>
        <a:p>
          <a:endParaRPr lang="en-US"/>
        </a:p>
      </dgm:t>
    </dgm:pt>
    <dgm:pt modelId="{C0CD99AD-48AE-4512-A019-60C794CA8F2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alibri Light" panose="020F0302020204030204"/>
            </a:rPr>
            <a:t>Eco Friendly Travel</a:t>
          </a:r>
          <a:endParaRPr lang="en-US" dirty="0"/>
        </a:p>
      </dgm:t>
    </dgm:pt>
    <dgm:pt modelId="{7C428392-99CD-420E-896F-C492CD0B5318}" type="parTrans" cxnId="{A96D06C1-939C-4D78-8E35-A012914A8DF4}">
      <dgm:prSet/>
      <dgm:spPr/>
      <dgm:t>
        <a:bodyPr/>
        <a:lstStyle/>
        <a:p>
          <a:endParaRPr lang="en-US"/>
        </a:p>
      </dgm:t>
    </dgm:pt>
    <dgm:pt modelId="{C9F8D222-E9B7-47A9-81A2-B1B5452ED76E}" type="sibTrans" cxnId="{A96D06C1-939C-4D78-8E35-A012914A8DF4}">
      <dgm:prSet/>
      <dgm:spPr/>
      <dgm:t>
        <a:bodyPr/>
        <a:lstStyle/>
        <a:p>
          <a:endParaRPr lang="en-US"/>
        </a:p>
      </dgm:t>
    </dgm:pt>
    <dgm:pt modelId="{F2849513-9C01-46F2-AE64-D62C5243DB1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Effective</a:t>
          </a:r>
        </a:p>
      </dgm:t>
    </dgm:pt>
    <dgm:pt modelId="{77E359A3-127C-4C01-9384-FBD116ED2C07}" type="parTrans" cxnId="{95076571-8A2C-485C-80DC-FC64D23BD7C2}">
      <dgm:prSet/>
      <dgm:spPr/>
    </dgm:pt>
    <dgm:pt modelId="{DD31DA63-B95F-48CA-9899-DA14582952D0}" type="sibTrans" cxnId="{95076571-8A2C-485C-80DC-FC64D23BD7C2}">
      <dgm:prSet/>
      <dgm:spPr/>
      <dgm:t>
        <a:bodyPr/>
        <a:lstStyle/>
        <a:p>
          <a:endParaRPr lang="en-US"/>
        </a:p>
      </dgm:t>
    </dgm:pt>
    <dgm:pt modelId="{E928CC35-92DA-4452-96F1-D18FA54B1F1E}" type="pres">
      <dgm:prSet presAssocID="{31A2C695-6961-408A-BA74-E7516A2CF4AC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7D615-EA55-4A64-A730-845DB65865C3}" type="pres">
      <dgm:prSet presAssocID="{6E2A3A86-570D-47D0-944C-555AA40347C0}" presName="compNode" presStyleCnt="0"/>
      <dgm:spPr/>
    </dgm:pt>
    <dgm:pt modelId="{44EAD322-394E-485F-9189-A89877A7F486}" type="pres">
      <dgm:prSet presAssocID="{6E2A3A86-570D-47D0-944C-555AA40347C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7AD917A-5B54-4677-93AE-9A17DFB2AAF7}" type="pres">
      <dgm:prSet presAssocID="{6E2A3A86-570D-47D0-944C-555AA40347C0}" presName="spaceRect" presStyleCnt="0"/>
      <dgm:spPr/>
    </dgm:pt>
    <dgm:pt modelId="{25B7AFF7-C7B0-4AE5-8720-954D0B9506C2}" type="pres">
      <dgm:prSet presAssocID="{6E2A3A86-570D-47D0-944C-555AA40347C0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4DB1B36-EA45-437A-9610-BB2EC894F7D1}" type="pres">
      <dgm:prSet presAssocID="{34B4B016-3AEE-43AD-A5A5-C69E3274EA51}" presName="sibTrans" presStyleCnt="0"/>
      <dgm:spPr/>
    </dgm:pt>
    <dgm:pt modelId="{F00B4B33-892C-4180-AD24-A5AB9A9D5628}" type="pres">
      <dgm:prSet presAssocID="{F1B96A86-0146-48D4-86DA-95A6F9ACD9D6}" presName="compNode" presStyleCnt="0"/>
      <dgm:spPr/>
    </dgm:pt>
    <dgm:pt modelId="{EFA3494E-1A39-4786-A082-AAD21BBB5454}" type="pres">
      <dgm:prSet presAssocID="{F1B96A86-0146-48D4-86DA-95A6F9ACD9D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1827F46-1DE6-43F2-8F92-26041E86C603}" type="pres">
      <dgm:prSet presAssocID="{F1B96A86-0146-48D4-86DA-95A6F9ACD9D6}" presName="spaceRect" presStyleCnt="0"/>
      <dgm:spPr/>
    </dgm:pt>
    <dgm:pt modelId="{498BBFC1-12F8-4ED7-B53E-0DCB385AA181}" type="pres">
      <dgm:prSet presAssocID="{F1B96A86-0146-48D4-86DA-95A6F9ACD9D6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BB15B1CE-E1FD-4EA6-A711-2811268F24C3}" type="pres">
      <dgm:prSet presAssocID="{A604D5D8-A503-466E-A837-CA6DF8D04A16}" presName="sibTrans" presStyleCnt="0"/>
      <dgm:spPr/>
    </dgm:pt>
    <dgm:pt modelId="{07FA219E-7DAE-4EB3-A992-3CBDFDDD55D7}" type="pres">
      <dgm:prSet presAssocID="{9148647A-5984-4B2D-8986-2B00E2730405}" presName="compNode" presStyleCnt="0"/>
      <dgm:spPr/>
    </dgm:pt>
    <dgm:pt modelId="{08C96BDD-4C24-4539-A4F1-779F1ADEB380}" type="pres">
      <dgm:prSet presAssocID="{9148647A-5984-4B2D-8986-2B00E27304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F020458E-003F-45DB-9B7B-C1944CFBEB0B}" type="pres">
      <dgm:prSet presAssocID="{9148647A-5984-4B2D-8986-2B00E2730405}" presName="spaceRect" presStyleCnt="0"/>
      <dgm:spPr/>
    </dgm:pt>
    <dgm:pt modelId="{68195864-8399-4413-96CF-7C83C63D053F}" type="pres">
      <dgm:prSet presAssocID="{9148647A-5984-4B2D-8986-2B00E2730405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F17490F-6790-47D6-9DF4-4852B7A9329B}" type="pres">
      <dgm:prSet presAssocID="{EC2CA9DA-C1DA-413E-AB8C-1A42572C2B2E}" presName="sibTrans" presStyleCnt="0"/>
      <dgm:spPr/>
    </dgm:pt>
    <dgm:pt modelId="{F74EB4F2-59A4-4178-A004-0B21E2F37CA3}" type="pres">
      <dgm:prSet presAssocID="{C0CD99AD-48AE-4512-A019-60C794CA8F2E}" presName="compNode" presStyleCnt="0"/>
      <dgm:spPr/>
    </dgm:pt>
    <dgm:pt modelId="{B981AA5C-6DF9-4E47-9E40-F6422001F349}" type="pres">
      <dgm:prSet presAssocID="{C0CD99AD-48AE-4512-A019-60C794CA8F2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7ACD66B5-231F-4427-93A7-BDBDF9E36AC4}" type="pres">
      <dgm:prSet presAssocID="{C0CD99AD-48AE-4512-A019-60C794CA8F2E}" presName="spaceRect" presStyleCnt="0"/>
      <dgm:spPr/>
    </dgm:pt>
    <dgm:pt modelId="{594076DB-31B3-4139-9DF1-DF78AE051DE3}" type="pres">
      <dgm:prSet presAssocID="{C0CD99AD-48AE-4512-A019-60C794CA8F2E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DDE877B8-6279-403A-9FB4-853DE751ED64}" type="pres">
      <dgm:prSet presAssocID="{C9F8D222-E9B7-47A9-81A2-B1B5452ED76E}" presName="sibTrans" presStyleCnt="0"/>
      <dgm:spPr/>
    </dgm:pt>
    <dgm:pt modelId="{E80A826E-51CE-49FE-B627-889EBDB6248E}" type="pres">
      <dgm:prSet presAssocID="{F2849513-9C01-46F2-AE64-D62C5243DB15}" presName="compNode" presStyleCnt="0"/>
      <dgm:spPr/>
    </dgm:pt>
    <dgm:pt modelId="{8FBF90B4-8CC5-4908-81F1-EE3EC2A8D129}" type="pres">
      <dgm:prSet presAssocID="{F2849513-9C01-46F2-AE64-D62C5243DB1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C8D02C9-900D-418C-948A-408622235BD9}" type="pres">
      <dgm:prSet presAssocID="{F2849513-9C01-46F2-AE64-D62C5243DB15}" presName="spaceRect" presStyleCnt="0"/>
      <dgm:spPr/>
    </dgm:pt>
    <dgm:pt modelId="{21647FF7-1571-4AEC-B657-8964AEA1D41A}" type="pres">
      <dgm:prSet presAssocID="{F2849513-9C01-46F2-AE64-D62C5243DB15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A826C8-C83B-4E22-B1A4-F637F1D3F125}" type="presOf" srcId="{6E2A3A86-570D-47D0-944C-555AA40347C0}" destId="{25B7AFF7-C7B0-4AE5-8720-954D0B9506C2}" srcOrd="0" destOrd="0" presId="urn:microsoft.com/office/officeart/2018/2/layout/IconLabelList"/>
    <dgm:cxn modelId="{FFF451A0-690C-427E-A9DF-BE89C3AAE30B}" srcId="{31A2C695-6961-408A-BA74-E7516A2CF4AC}" destId="{F1B96A86-0146-48D4-86DA-95A6F9ACD9D6}" srcOrd="1" destOrd="0" parTransId="{7B81B6BA-EF4F-4C3B-8715-2D776BA23F44}" sibTransId="{A604D5D8-A503-466E-A837-CA6DF8D04A16}"/>
    <dgm:cxn modelId="{9EFC9181-24BF-472E-BBB2-DFFB4CBDC1FD}" type="presOf" srcId="{C0CD99AD-48AE-4512-A019-60C794CA8F2E}" destId="{594076DB-31B3-4139-9DF1-DF78AE051DE3}" srcOrd="0" destOrd="0" presId="urn:microsoft.com/office/officeart/2018/2/layout/IconLabelList"/>
    <dgm:cxn modelId="{E875DA75-BBA6-4BE7-9A0A-93325201CCB7}" type="presOf" srcId="{31A2C695-6961-408A-BA74-E7516A2CF4AC}" destId="{E928CC35-92DA-4452-96F1-D18FA54B1F1E}" srcOrd="0" destOrd="0" presId="urn:microsoft.com/office/officeart/2018/2/layout/IconLabelList"/>
    <dgm:cxn modelId="{18ED4453-EDF7-4DAF-8849-968FB0CCA686}" type="presOf" srcId="{F1B96A86-0146-48D4-86DA-95A6F9ACD9D6}" destId="{498BBFC1-12F8-4ED7-B53E-0DCB385AA181}" srcOrd="0" destOrd="0" presId="urn:microsoft.com/office/officeart/2018/2/layout/IconLabelList"/>
    <dgm:cxn modelId="{2235B416-20CE-4CEE-845D-78371D155026}" type="presOf" srcId="{9148647A-5984-4B2D-8986-2B00E2730405}" destId="{68195864-8399-4413-96CF-7C83C63D053F}" srcOrd="0" destOrd="0" presId="urn:microsoft.com/office/officeart/2018/2/layout/IconLabelList"/>
    <dgm:cxn modelId="{95076571-8A2C-485C-80DC-FC64D23BD7C2}" srcId="{31A2C695-6961-408A-BA74-E7516A2CF4AC}" destId="{F2849513-9C01-46F2-AE64-D62C5243DB15}" srcOrd="4" destOrd="0" parTransId="{77E359A3-127C-4C01-9384-FBD116ED2C07}" sibTransId="{DD31DA63-B95F-48CA-9899-DA14582952D0}"/>
    <dgm:cxn modelId="{13AE5C96-CAB2-461A-A5CB-FC6D07988EE1}" srcId="{31A2C695-6961-408A-BA74-E7516A2CF4AC}" destId="{6E2A3A86-570D-47D0-944C-555AA40347C0}" srcOrd="0" destOrd="0" parTransId="{5FE0CEB9-741D-4E2D-B7C2-636C08A88848}" sibTransId="{34B4B016-3AEE-43AD-A5A5-C69E3274EA51}"/>
    <dgm:cxn modelId="{A96D06C1-939C-4D78-8E35-A012914A8DF4}" srcId="{31A2C695-6961-408A-BA74-E7516A2CF4AC}" destId="{C0CD99AD-48AE-4512-A019-60C794CA8F2E}" srcOrd="3" destOrd="0" parTransId="{7C428392-99CD-420E-896F-C492CD0B5318}" sibTransId="{C9F8D222-E9B7-47A9-81A2-B1B5452ED76E}"/>
    <dgm:cxn modelId="{0A5549B8-5DBE-47CC-9AB4-50AEC1C24B61}" srcId="{31A2C695-6961-408A-BA74-E7516A2CF4AC}" destId="{9148647A-5984-4B2D-8986-2B00E2730405}" srcOrd="2" destOrd="0" parTransId="{8C9A4685-FAC9-4C50-AAB8-2E3A5FD436A4}" sibTransId="{EC2CA9DA-C1DA-413E-AB8C-1A42572C2B2E}"/>
    <dgm:cxn modelId="{E339DE8A-C2D3-4FBD-8143-B895B1B679CF}" type="presOf" srcId="{F2849513-9C01-46F2-AE64-D62C5243DB15}" destId="{21647FF7-1571-4AEC-B657-8964AEA1D41A}" srcOrd="0" destOrd="0" presId="urn:microsoft.com/office/officeart/2018/2/layout/IconLabelList"/>
    <dgm:cxn modelId="{B4BD1EA5-3B1A-49F5-80EB-D1B3184826BF}" type="presParOf" srcId="{E928CC35-92DA-4452-96F1-D18FA54B1F1E}" destId="{1687D615-EA55-4A64-A730-845DB65865C3}" srcOrd="0" destOrd="0" presId="urn:microsoft.com/office/officeart/2018/2/layout/IconLabelList"/>
    <dgm:cxn modelId="{7ECC2D59-8403-4572-B159-C62DEC475378}" type="presParOf" srcId="{1687D615-EA55-4A64-A730-845DB65865C3}" destId="{44EAD322-394E-485F-9189-A89877A7F486}" srcOrd="0" destOrd="0" presId="urn:microsoft.com/office/officeart/2018/2/layout/IconLabelList"/>
    <dgm:cxn modelId="{BE59AA5F-FEB2-470A-885C-7D1C08B2B610}" type="presParOf" srcId="{1687D615-EA55-4A64-A730-845DB65865C3}" destId="{57AD917A-5B54-4677-93AE-9A17DFB2AAF7}" srcOrd="1" destOrd="0" presId="urn:microsoft.com/office/officeart/2018/2/layout/IconLabelList"/>
    <dgm:cxn modelId="{5142B788-E7A4-40AE-9EC4-0994B0AE2463}" type="presParOf" srcId="{1687D615-EA55-4A64-A730-845DB65865C3}" destId="{25B7AFF7-C7B0-4AE5-8720-954D0B9506C2}" srcOrd="2" destOrd="0" presId="urn:microsoft.com/office/officeart/2018/2/layout/IconLabelList"/>
    <dgm:cxn modelId="{968D2123-FAF9-44F9-9602-CEA25279C4F5}" type="presParOf" srcId="{E928CC35-92DA-4452-96F1-D18FA54B1F1E}" destId="{D4DB1B36-EA45-437A-9610-BB2EC894F7D1}" srcOrd="1" destOrd="0" presId="urn:microsoft.com/office/officeart/2018/2/layout/IconLabelList"/>
    <dgm:cxn modelId="{5CDA8F98-1D48-437A-9531-B19BA6F1782E}" type="presParOf" srcId="{E928CC35-92DA-4452-96F1-D18FA54B1F1E}" destId="{F00B4B33-892C-4180-AD24-A5AB9A9D5628}" srcOrd="2" destOrd="0" presId="urn:microsoft.com/office/officeart/2018/2/layout/IconLabelList"/>
    <dgm:cxn modelId="{32E61B8A-830B-4F99-8254-A744A28D9A65}" type="presParOf" srcId="{F00B4B33-892C-4180-AD24-A5AB9A9D5628}" destId="{EFA3494E-1A39-4786-A082-AAD21BBB5454}" srcOrd="0" destOrd="0" presId="urn:microsoft.com/office/officeart/2018/2/layout/IconLabelList"/>
    <dgm:cxn modelId="{FA394AD5-6F32-464E-9580-D83DB99AB2C1}" type="presParOf" srcId="{F00B4B33-892C-4180-AD24-A5AB9A9D5628}" destId="{61827F46-1DE6-43F2-8F92-26041E86C603}" srcOrd="1" destOrd="0" presId="urn:microsoft.com/office/officeart/2018/2/layout/IconLabelList"/>
    <dgm:cxn modelId="{DAF6FAEB-225B-4E33-9CC2-DDCE98CDC2F6}" type="presParOf" srcId="{F00B4B33-892C-4180-AD24-A5AB9A9D5628}" destId="{498BBFC1-12F8-4ED7-B53E-0DCB385AA181}" srcOrd="2" destOrd="0" presId="urn:microsoft.com/office/officeart/2018/2/layout/IconLabelList"/>
    <dgm:cxn modelId="{A970D1A6-4677-4B38-BA68-6ADDDEA509B6}" type="presParOf" srcId="{E928CC35-92DA-4452-96F1-D18FA54B1F1E}" destId="{BB15B1CE-E1FD-4EA6-A711-2811268F24C3}" srcOrd="3" destOrd="0" presId="urn:microsoft.com/office/officeart/2018/2/layout/IconLabelList"/>
    <dgm:cxn modelId="{5596DF50-4943-4132-A823-50F89B92098C}" type="presParOf" srcId="{E928CC35-92DA-4452-96F1-D18FA54B1F1E}" destId="{07FA219E-7DAE-4EB3-A992-3CBDFDDD55D7}" srcOrd="4" destOrd="0" presId="urn:microsoft.com/office/officeart/2018/2/layout/IconLabelList"/>
    <dgm:cxn modelId="{0E5486F0-11A2-4476-B7FA-1BCD579231F6}" type="presParOf" srcId="{07FA219E-7DAE-4EB3-A992-3CBDFDDD55D7}" destId="{08C96BDD-4C24-4539-A4F1-779F1ADEB380}" srcOrd="0" destOrd="0" presId="urn:microsoft.com/office/officeart/2018/2/layout/IconLabelList"/>
    <dgm:cxn modelId="{E9E8CE6D-4598-44BC-BC8A-5862AFAD805E}" type="presParOf" srcId="{07FA219E-7DAE-4EB3-A992-3CBDFDDD55D7}" destId="{F020458E-003F-45DB-9B7B-C1944CFBEB0B}" srcOrd="1" destOrd="0" presId="urn:microsoft.com/office/officeart/2018/2/layout/IconLabelList"/>
    <dgm:cxn modelId="{E7D96B41-1008-48B2-92C3-9E87EB0FF840}" type="presParOf" srcId="{07FA219E-7DAE-4EB3-A992-3CBDFDDD55D7}" destId="{68195864-8399-4413-96CF-7C83C63D053F}" srcOrd="2" destOrd="0" presId="urn:microsoft.com/office/officeart/2018/2/layout/IconLabelList"/>
    <dgm:cxn modelId="{9433DE9B-B4C1-4C0D-8181-502639D3FC18}" type="presParOf" srcId="{E928CC35-92DA-4452-96F1-D18FA54B1F1E}" destId="{4F17490F-6790-47D6-9DF4-4852B7A9329B}" srcOrd="5" destOrd="0" presId="urn:microsoft.com/office/officeart/2018/2/layout/IconLabelList"/>
    <dgm:cxn modelId="{D0E51321-8571-4828-9DFE-A7DEB058965F}" type="presParOf" srcId="{E928CC35-92DA-4452-96F1-D18FA54B1F1E}" destId="{F74EB4F2-59A4-4178-A004-0B21E2F37CA3}" srcOrd="6" destOrd="0" presId="urn:microsoft.com/office/officeart/2018/2/layout/IconLabelList"/>
    <dgm:cxn modelId="{3BCF1038-6FFC-4A49-BD1F-CF8824CD1E0B}" type="presParOf" srcId="{F74EB4F2-59A4-4178-A004-0B21E2F37CA3}" destId="{B981AA5C-6DF9-4E47-9E40-F6422001F349}" srcOrd="0" destOrd="0" presId="urn:microsoft.com/office/officeart/2018/2/layout/IconLabelList"/>
    <dgm:cxn modelId="{758C8BA2-388D-45BB-8E0B-8F0E64142671}" type="presParOf" srcId="{F74EB4F2-59A4-4178-A004-0B21E2F37CA3}" destId="{7ACD66B5-231F-4427-93A7-BDBDF9E36AC4}" srcOrd="1" destOrd="0" presId="urn:microsoft.com/office/officeart/2018/2/layout/IconLabelList"/>
    <dgm:cxn modelId="{2A25EAAA-6139-4B2D-9B36-A97482CB2245}" type="presParOf" srcId="{F74EB4F2-59A4-4178-A004-0B21E2F37CA3}" destId="{594076DB-31B3-4139-9DF1-DF78AE051DE3}" srcOrd="2" destOrd="0" presId="urn:microsoft.com/office/officeart/2018/2/layout/IconLabelList"/>
    <dgm:cxn modelId="{14327B1E-1B2A-457B-AA89-5DC49E621599}" type="presParOf" srcId="{E928CC35-92DA-4452-96F1-D18FA54B1F1E}" destId="{DDE877B8-6279-403A-9FB4-853DE751ED64}" srcOrd="7" destOrd="0" presId="urn:microsoft.com/office/officeart/2018/2/layout/IconLabelList"/>
    <dgm:cxn modelId="{BC829125-A7E3-4953-A205-F7280A66E9BB}" type="presParOf" srcId="{E928CC35-92DA-4452-96F1-D18FA54B1F1E}" destId="{E80A826E-51CE-49FE-B627-889EBDB6248E}" srcOrd="8" destOrd="0" presId="urn:microsoft.com/office/officeart/2018/2/layout/IconLabelList"/>
    <dgm:cxn modelId="{18D4509D-058C-4114-BA65-0E317B902584}" type="presParOf" srcId="{E80A826E-51CE-49FE-B627-889EBDB6248E}" destId="{8FBF90B4-8CC5-4908-81F1-EE3EC2A8D129}" srcOrd="0" destOrd="0" presId="urn:microsoft.com/office/officeart/2018/2/layout/IconLabelList"/>
    <dgm:cxn modelId="{4444B2B7-35F5-4F73-8EC9-C241F65E5A1D}" type="presParOf" srcId="{E80A826E-51CE-49FE-B627-889EBDB6248E}" destId="{5C8D02C9-900D-418C-948A-408622235BD9}" srcOrd="1" destOrd="0" presId="urn:microsoft.com/office/officeart/2018/2/layout/IconLabelList"/>
    <dgm:cxn modelId="{901D19D7-62DF-40E2-A265-B3F062BD9BE3}" type="presParOf" srcId="{E80A826E-51CE-49FE-B627-889EBDB6248E}" destId="{21647FF7-1571-4AEC-B657-8964AEA1D41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2D61A-6ED6-4FDE-8E47-CA5C62C3F9E4}">
      <dsp:nvSpPr>
        <dsp:cNvPr id="0" name=""/>
        <dsp:cNvSpPr/>
      </dsp:nvSpPr>
      <dsp:spPr>
        <a:xfrm>
          <a:off x="0" y="69259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Introduction​</a:t>
          </a:r>
          <a:r>
            <a:rPr lang="en-US" sz="2000" kern="1200" dirty="0">
              <a:latin typeface="Calibri Light" panose="020F0302020204030204"/>
            </a:rPr>
            <a:t> </a:t>
          </a:r>
          <a:endParaRPr lang="en-US" sz="2000" kern="1200" dirty="0"/>
        </a:p>
      </dsp:txBody>
      <dsp:txXfrm>
        <a:off x="23417" y="92676"/>
        <a:ext cx="6619999" cy="432866"/>
      </dsp:txXfrm>
    </dsp:sp>
    <dsp:sp modelId="{FE7705C9-837A-42F1-AA36-F64F1AC74803}">
      <dsp:nvSpPr>
        <dsp:cNvPr id="0" name=""/>
        <dsp:cNvSpPr/>
      </dsp:nvSpPr>
      <dsp:spPr>
        <a:xfrm>
          <a:off x="0" y="606559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-161707"/>
                <a:satOff val="-9325"/>
                <a:lumOff val="9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61707"/>
                <a:satOff val="-9325"/>
                <a:lumOff val="9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61707"/>
                <a:satOff val="-9325"/>
                <a:lumOff val="9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Problem Statement</a:t>
          </a:r>
        </a:p>
      </dsp:txBody>
      <dsp:txXfrm>
        <a:off x="23417" y="629976"/>
        <a:ext cx="6619999" cy="432866"/>
      </dsp:txXfrm>
    </dsp:sp>
    <dsp:sp modelId="{82E44C09-8EE1-4A3E-A54E-BC297744E2FE}">
      <dsp:nvSpPr>
        <dsp:cNvPr id="0" name=""/>
        <dsp:cNvSpPr/>
      </dsp:nvSpPr>
      <dsp:spPr>
        <a:xfrm>
          <a:off x="0" y="1143859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-323414"/>
                <a:satOff val="-18651"/>
                <a:lumOff val="191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323414"/>
                <a:satOff val="-18651"/>
                <a:lumOff val="191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323414"/>
                <a:satOff val="-18651"/>
                <a:lumOff val="191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Literature Review</a:t>
          </a:r>
        </a:p>
      </dsp:txBody>
      <dsp:txXfrm>
        <a:off x="23417" y="1167276"/>
        <a:ext cx="6619999" cy="432866"/>
      </dsp:txXfrm>
    </dsp:sp>
    <dsp:sp modelId="{7F27D975-E66A-4E43-851C-6CAA2CA0328A}">
      <dsp:nvSpPr>
        <dsp:cNvPr id="0" name=""/>
        <dsp:cNvSpPr/>
      </dsp:nvSpPr>
      <dsp:spPr>
        <a:xfrm>
          <a:off x="0" y="1681159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Motivation</a:t>
          </a:r>
        </a:p>
      </dsp:txBody>
      <dsp:txXfrm>
        <a:off x="23417" y="1704576"/>
        <a:ext cx="6619999" cy="432866"/>
      </dsp:txXfrm>
    </dsp:sp>
    <dsp:sp modelId="{62162E99-222C-4722-80AE-2D04393C8AA3}">
      <dsp:nvSpPr>
        <dsp:cNvPr id="0" name=""/>
        <dsp:cNvSpPr/>
      </dsp:nvSpPr>
      <dsp:spPr>
        <a:xfrm>
          <a:off x="0" y="2218460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-646828"/>
                <a:satOff val="-37301"/>
                <a:lumOff val="383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646828"/>
                <a:satOff val="-37301"/>
                <a:lumOff val="383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646828"/>
                <a:satOff val="-37301"/>
                <a:lumOff val="383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Forman Rides Web Application</a:t>
          </a:r>
          <a:endParaRPr lang="en-US" sz="2000" kern="1200" dirty="0"/>
        </a:p>
      </dsp:txBody>
      <dsp:txXfrm>
        <a:off x="23417" y="2241877"/>
        <a:ext cx="6619999" cy="432866"/>
      </dsp:txXfrm>
    </dsp:sp>
    <dsp:sp modelId="{2539E5AE-1438-4123-B6D1-889155A2D462}">
      <dsp:nvSpPr>
        <dsp:cNvPr id="0" name=""/>
        <dsp:cNvSpPr/>
      </dsp:nvSpPr>
      <dsp:spPr>
        <a:xfrm>
          <a:off x="0" y="2755759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-808535"/>
                <a:satOff val="-46627"/>
                <a:lumOff val="47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808535"/>
                <a:satOff val="-46627"/>
                <a:lumOff val="47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808535"/>
                <a:satOff val="-46627"/>
                <a:lumOff val="47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Technologies</a:t>
          </a:r>
          <a:r>
            <a:rPr lang="en-US" sz="2000" kern="1200" dirty="0">
              <a:latin typeface="Calibri Light" panose="020F0302020204030204"/>
            </a:rPr>
            <a:t> </a:t>
          </a:r>
          <a:endParaRPr lang="en-US" sz="2000" kern="1200" dirty="0"/>
        </a:p>
      </dsp:txBody>
      <dsp:txXfrm>
        <a:off x="23417" y="2779176"/>
        <a:ext cx="6619999" cy="432866"/>
      </dsp:txXfrm>
    </dsp:sp>
    <dsp:sp modelId="{532BAD21-0BB2-4E9F-9F09-ED57CA3346E2}">
      <dsp:nvSpPr>
        <dsp:cNvPr id="0" name=""/>
        <dsp:cNvSpPr/>
      </dsp:nvSpPr>
      <dsp:spPr>
        <a:xfrm>
          <a:off x="0" y="3293059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Application Flow</a:t>
          </a:r>
        </a:p>
      </dsp:txBody>
      <dsp:txXfrm>
        <a:off x="23417" y="3316476"/>
        <a:ext cx="6619999" cy="432866"/>
      </dsp:txXfrm>
    </dsp:sp>
    <dsp:sp modelId="{46767919-7FFC-48D0-9E30-F7C94B96E2D3}">
      <dsp:nvSpPr>
        <dsp:cNvPr id="0" name=""/>
        <dsp:cNvSpPr/>
      </dsp:nvSpPr>
      <dsp:spPr>
        <a:xfrm>
          <a:off x="0" y="3830359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-1131949"/>
                <a:satOff val="-65277"/>
                <a:lumOff val="671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131949"/>
                <a:satOff val="-65277"/>
                <a:lumOff val="671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131949"/>
                <a:satOff val="-65277"/>
                <a:lumOff val="671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Live Demo</a:t>
          </a:r>
        </a:p>
      </dsp:txBody>
      <dsp:txXfrm>
        <a:off x="23417" y="3853776"/>
        <a:ext cx="6619999" cy="432866"/>
      </dsp:txXfrm>
    </dsp:sp>
    <dsp:sp modelId="{F56149EE-9CA0-4219-841A-B134C19DCF41}">
      <dsp:nvSpPr>
        <dsp:cNvPr id="0" name=""/>
        <dsp:cNvSpPr/>
      </dsp:nvSpPr>
      <dsp:spPr>
        <a:xfrm>
          <a:off x="0" y="4367659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-1293656"/>
                <a:satOff val="-74603"/>
                <a:lumOff val="766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293656"/>
                <a:satOff val="-74603"/>
                <a:lumOff val="766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293656"/>
                <a:satOff val="-74603"/>
                <a:lumOff val="766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Conclusion</a:t>
          </a:r>
        </a:p>
      </dsp:txBody>
      <dsp:txXfrm>
        <a:off x="23417" y="4391076"/>
        <a:ext cx="6619999" cy="432866"/>
      </dsp:txXfrm>
    </dsp:sp>
    <dsp:sp modelId="{AEC4D5BA-D3D9-46CF-B447-131CF41A50F3}">
      <dsp:nvSpPr>
        <dsp:cNvPr id="0" name=""/>
        <dsp:cNvSpPr/>
      </dsp:nvSpPr>
      <dsp:spPr>
        <a:xfrm>
          <a:off x="0" y="4904959"/>
          <a:ext cx="6666833" cy="4797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Future Work</a:t>
          </a:r>
        </a:p>
      </dsp:txBody>
      <dsp:txXfrm>
        <a:off x="23417" y="4928376"/>
        <a:ext cx="6619999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70759-B245-4F73-BE73-DCD87A2E2195}">
      <dsp:nvSpPr>
        <dsp:cNvPr id="0" name=""/>
        <dsp:cNvSpPr/>
      </dsp:nvSpPr>
      <dsp:spPr>
        <a:xfrm>
          <a:off x="0" y="5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8E730-71AD-4FF8-894C-C9240D075677}">
      <dsp:nvSpPr>
        <dsp:cNvPr id="0" name=""/>
        <dsp:cNvSpPr/>
      </dsp:nvSpPr>
      <dsp:spPr>
        <a:xfrm>
          <a:off x="376092" y="280269"/>
          <a:ext cx="683804" cy="68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DCAC0-84AB-42F4-BBA4-D3CC7C855B98}">
      <dsp:nvSpPr>
        <dsp:cNvPr id="0" name=""/>
        <dsp:cNvSpPr/>
      </dsp:nvSpPr>
      <dsp:spPr>
        <a:xfrm>
          <a:off x="1435988" y="5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Easy commute for students to university </a:t>
          </a:r>
        </a:p>
      </dsp:txBody>
      <dsp:txXfrm>
        <a:off x="1435988" y="531"/>
        <a:ext cx="9079611" cy="1243280"/>
      </dsp:txXfrm>
    </dsp:sp>
    <dsp:sp modelId="{C1B097D4-FF3A-40BA-853D-316671D7CC55}">
      <dsp:nvSpPr>
        <dsp:cNvPr id="0" name=""/>
        <dsp:cNvSpPr/>
      </dsp:nvSpPr>
      <dsp:spPr>
        <a:xfrm>
          <a:off x="0" y="1554631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908FE-C2AB-4D5A-88AD-82EA2B9A91F5}">
      <dsp:nvSpPr>
        <dsp:cNvPr id="0" name=""/>
        <dsp:cNvSpPr/>
      </dsp:nvSpPr>
      <dsp:spPr>
        <a:xfrm>
          <a:off x="376092" y="1834369"/>
          <a:ext cx="683804" cy="68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1F788C-2636-4A79-AAE7-A68EEDF70ADC}">
      <dsp:nvSpPr>
        <dsp:cNvPr id="0" name=""/>
        <dsp:cNvSpPr/>
      </dsp:nvSpPr>
      <dsp:spPr>
        <a:xfrm>
          <a:off x="1435988" y="1554631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>
              <a:latin typeface="Arial Black"/>
            </a:rPr>
            <a:t> </a:t>
          </a:r>
          <a:r>
            <a:rPr lang="en-US" sz="2500" kern="1200"/>
            <a:t>Reduce Traffic/Pollution so Air Quality gets better</a:t>
          </a:r>
        </a:p>
      </dsp:txBody>
      <dsp:txXfrm>
        <a:off x="1435988" y="1554631"/>
        <a:ext cx="9079611" cy="1243280"/>
      </dsp:txXfrm>
    </dsp:sp>
    <dsp:sp modelId="{95258C98-15A2-43A5-B6FA-B479186E89DE}">
      <dsp:nvSpPr>
        <dsp:cNvPr id="0" name=""/>
        <dsp:cNvSpPr/>
      </dsp:nvSpPr>
      <dsp:spPr>
        <a:xfrm>
          <a:off x="0" y="3108732"/>
          <a:ext cx="10515600" cy="12432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15B416-961F-4F62-8E69-ED6F37CB346C}">
      <dsp:nvSpPr>
        <dsp:cNvPr id="0" name=""/>
        <dsp:cNvSpPr/>
      </dsp:nvSpPr>
      <dsp:spPr>
        <a:xfrm>
          <a:off x="376092" y="3388470"/>
          <a:ext cx="683804" cy="68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8C2EAB-FF37-4CA7-8D2B-AEF4714BC5D3}">
      <dsp:nvSpPr>
        <dsp:cNvPr id="0" name=""/>
        <dsp:cNvSpPr/>
      </dsp:nvSpPr>
      <dsp:spPr>
        <a:xfrm>
          <a:off x="1435988" y="3108732"/>
          <a:ext cx="9079611" cy="12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81" tIns="131581" rIns="131581" bIns="131581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 Students don't have to worry about limited parking space</a:t>
          </a:r>
        </a:p>
      </dsp:txBody>
      <dsp:txXfrm>
        <a:off x="1435988" y="3108732"/>
        <a:ext cx="9079611" cy="12432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D02C6-6296-47EA-BD41-08C05CDA6C97}">
      <dsp:nvSpPr>
        <dsp:cNvPr id="0" name=""/>
        <dsp:cNvSpPr/>
      </dsp:nvSpPr>
      <dsp:spPr>
        <a:xfrm>
          <a:off x="307345" y="1546"/>
          <a:ext cx="3222855" cy="193371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The application is university specific.</a:t>
          </a:r>
        </a:p>
      </dsp:txBody>
      <dsp:txXfrm>
        <a:off x="307345" y="1546"/>
        <a:ext cx="3222855" cy="1933713"/>
      </dsp:txXfrm>
    </dsp:sp>
    <dsp:sp modelId="{32033116-6A1D-43D8-AE47-06A2BEA0F487}">
      <dsp:nvSpPr>
        <dsp:cNvPr id="0" name=""/>
        <dsp:cNvSpPr/>
      </dsp:nvSpPr>
      <dsp:spPr>
        <a:xfrm>
          <a:off x="3852486" y="1546"/>
          <a:ext cx="3222855" cy="1933713"/>
        </a:xfrm>
        <a:prstGeom prst="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Many students will have different timings to come to university.</a:t>
          </a:r>
        </a:p>
      </dsp:txBody>
      <dsp:txXfrm>
        <a:off x="3852486" y="1546"/>
        <a:ext cx="3222855" cy="1933713"/>
      </dsp:txXfrm>
    </dsp:sp>
    <dsp:sp modelId="{E7ED6EDF-1FC3-4079-BAA2-B1338382D948}">
      <dsp:nvSpPr>
        <dsp:cNvPr id="0" name=""/>
        <dsp:cNvSpPr/>
      </dsp:nvSpPr>
      <dsp:spPr>
        <a:xfrm>
          <a:off x="7397627" y="1546"/>
          <a:ext cx="3222855" cy="1933713"/>
        </a:xfrm>
        <a:prstGeom prst="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Students will be all over the city so could be difficult to find students in same area.</a:t>
          </a:r>
        </a:p>
      </dsp:txBody>
      <dsp:txXfrm>
        <a:off x="7397627" y="1546"/>
        <a:ext cx="3222855" cy="1933713"/>
      </dsp:txXfrm>
    </dsp:sp>
    <dsp:sp modelId="{450ADF25-226E-4F3B-ACCE-A415468D6BC5}">
      <dsp:nvSpPr>
        <dsp:cNvPr id="0" name=""/>
        <dsp:cNvSpPr/>
      </dsp:nvSpPr>
      <dsp:spPr>
        <a:xfrm>
          <a:off x="2079915" y="2257545"/>
          <a:ext cx="3222855" cy="1933713"/>
        </a:xfrm>
        <a:prstGeom prst="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Males and females would not like to travel together because of the situation in the country.</a:t>
          </a:r>
        </a:p>
      </dsp:txBody>
      <dsp:txXfrm>
        <a:off x="2079915" y="2257545"/>
        <a:ext cx="3222855" cy="1933713"/>
      </dsp:txXfrm>
    </dsp:sp>
    <dsp:sp modelId="{9CF93B52-A958-4B12-A6AD-77A69DED6F52}">
      <dsp:nvSpPr>
        <dsp:cNvPr id="0" name=""/>
        <dsp:cNvSpPr/>
      </dsp:nvSpPr>
      <dsp:spPr>
        <a:xfrm>
          <a:off x="5625057" y="2257545"/>
          <a:ext cx="3222855" cy="1933713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A student could cancel the ride at the last minute which could affect other students as the fair would increase.</a:t>
          </a:r>
        </a:p>
      </dsp:txBody>
      <dsp:txXfrm>
        <a:off x="5625057" y="2257545"/>
        <a:ext cx="3222855" cy="19337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3F72C3-E2A4-401E-95A2-C1270C40C995}">
      <dsp:nvSpPr>
        <dsp:cNvPr id="0" name=""/>
        <dsp:cNvSpPr/>
      </dsp:nvSpPr>
      <dsp:spPr>
        <a:xfrm>
          <a:off x="0" y="0"/>
          <a:ext cx="8414428" cy="75470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 </a:t>
          </a:r>
          <a:r>
            <a:rPr lang="en-US" sz="2000" kern="1200" dirty="0"/>
            <a:t>Deploy </a:t>
          </a:r>
          <a:r>
            <a:rPr lang="en-US" sz="2000" kern="1200" dirty="0">
              <a:latin typeface="Calibri Light" panose="020F0302020204030204"/>
            </a:rPr>
            <a:t>on iOS and Android</a:t>
          </a:r>
          <a:endParaRPr lang="en-US" sz="2000" kern="1200" dirty="0"/>
        </a:p>
      </dsp:txBody>
      <dsp:txXfrm>
        <a:off x="22105" y="22105"/>
        <a:ext cx="7511741" cy="710494"/>
      </dsp:txXfrm>
    </dsp:sp>
    <dsp:sp modelId="{24B00499-9A01-4ADC-ABDC-426F843CC1DD}">
      <dsp:nvSpPr>
        <dsp:cNvPr id="0" name=""/>
        <dsp:cNvSpPr/>
      </dsp:nvSpPr>
      <dsp:spPr>
        <a:xfrm>
          <a:off x="628350" y="859525"/>
          <a:ext cx="8414428" cy="7547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Add more checks on driver </a:t>
          </a:r>
          <a:r>
            <a:rPr lang="en-US" sz="2000" kern="1200" smtClean="0"/>
            <a:t>for security</a:t>
          </a:r>
          <a:endParaRPr lang="en-US" sz="2000" kern="1200" dirty="0"/>
        </a:p>
      </dsp:txBody>
      <dsp:txXfrm>
        <a:off x="650455" y="881630"/>
        <a:ext cx="7251309" cy="710494"/>
      </dsp:txXfrm>
    </dsp:sp>
    <dsp:sp modelId="{C1500FD4-1DD1-4394-90DE-9F836D229154}">
      <dsp:nvSpPr>
        <dsp:cNvPr id="0" name=""/>
        <dsp:cNvSpPr/>
      </dsp:nvSpPr>
      <dsp:spPr>
        <a:xfrm>
          <a:off x="1256700" y="1719050"/>
          <a:ext cx="8414428" cy="75470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Expand to other Universities</a:t>
          </a:r>
          <a:endParaRPr lang="en-US" sz="2000" kern="1200" dirty="0"/>
        </a:p>
      </dsp:txBody>
      <dsp:txXfrm>
        <a:off x="1278805" y="1741155"/>
        <a:ext cx="7251309" cy="710494"/>
      </dsp:txXfrm>
    </dsp:sp>
    <dsp:sp modelId="{EC1BA531-B7DE-46D9-90DD-AD16887409F3}">
      <dsp:nvSpPr>
        <dsp:cNvPr id="0" name=""/>
        <dsp:cNvSpPr/>
      </dsp:nvSpPr>
      <dsp:spPr>
        <a:xfrm>
          <a:off x="1885050" y="2578575"/>
          <a:ext cx="8414428" cy="7547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Add chat between rider and driver.</a:t>
          </a:r>
          <a:endParaRPr lang="en-US" sz="2000" kern="1200" dirty="0"/>
        </a:p>
      </dsp:txBody>
      <dsp:txXfrm>
        <a:off x="1907155" y="2600680"/>
        <a:ext cx="7251309" cy="710494"/>
      </dsp:txXfrm>
    </dsp:sp>
    <dsp:sp modelId="{0D9F6D3E-5382-4E26-A756-C4BA3313BD55}">
      <dsp:nvSpPr>
        <dsp:cNvPr id="0" name=""/>
        <dsp:cNvSpPr/>
      </dsp:nvSpPr>
      <dsp:spPr>
        <a:xfrm>
          <a:off x="2513400" y="3438100"/>
          <a:ext cx="8414428" cy="75470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>
              <a:latin typeface="Calibri Light" panose="020F0302020204030204"/>
            </a:rPr>
            <a:t>Integrate Google API within our application (When Users Increased)</a:t>
          </a:r>
        </a:p>
      </dsp:txBody>
      <dsp:txXfrm>
        <a:off x="2535505" y="3460205"/>
        <a:ext cx="7251309" cy="710494"/>
      </dsp:txXfrm>
    </dsp:sp>
    <dsp:sp modelId="{06BFA273-2086-4DD2-980C-6BFD3B215EAC}">
      <dsp:nvSpPr>
        <dsp:cNvPr id="0" name=""/>
        <dsp:cNvSpPr/>
      </dsp:nvSpPr>
      <dsp:spPr>
        <a:xfrm>
          <a:off x="7923870" y="551353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034246" y="551353"/>
        <a:ext cx="269806" cy="369145"/>
      </dsp:txXfrm>
    </dsp:sp>
    <dsp:sp modelId="{69FC172C-E44E-46AE-8F0B-6F33F789B0D5}">
      <dsp:nvSpPr>
        <dsp:cNvPr id="0" name=""/>
        <dsp:cNvSpPr/>
      </dsp:nvSpPr>
      <dsp:spPr>
        <a:xfrm>
          <a:off x="8552220" y="1410878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8662596" y="1410878"/>
        <a:ext cx="269806" cy="369145"/>
      </dsp:txXfrm>
    </dsp:sp>
    <dsp:sp modelId="{61A772F7-14EB-4E15-BBCF-8DBA9ECD2E08}">
      <dsp:nvSpPr>
        <dsp:cNvPr id="0" name=""/>
        <dsp:cNvSpPr/>
      </dsp:nvSpPr>
      <dsp:spPr>
        <a:xfrm>
          <a:off x="9180570" y="2257825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9290946" y="2257825"/>
        <a:ext cx="269806" cy="369145"/>
      </dsp:txXfrm>
    </dsp:sp>
    <dsp:sp modelId="{4968F6DC-5C4E-43CA-AE8A-A1756714260C}">
      <dsp:nvSpPr>
        <dsp:cNvPr id="0" name=""/>
        <dsp:cNvSpPr/>
      </dsp:nvSpPr>
      <dsp:spPr>
        <a:xfrm>
          <a:off x="9808920" y="3125736"/>
          <a:ext cx="490558" cy="49055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9919296" y="3125736"/>
        <a:ext cx="269806" cy="3691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AD322-394E-485F-9189-A89877A7F486}">
      <dsp:nvSpPr>
        <dsp:cNvPr id="0" name=""/>
        <dsp:cNvSpPr/>
      </dsp:nvSpPr>
      <dsp:spPr>
        <a:xfrm>
          <a:off x="82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7AFF7-C7B0-4AE5-8720-954D0B9506C2}">
      <dsp:nvSpPr>
        <dsp:cNvPr id="0" name=""/>
        <dsp:cNvSpPr/>
      </dsp:nvSpPr>
      <dsp:spPr>
        <a:xfrm>
          <a:off x="33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Carpool </a:t>
          </a:r>
          <a:r>
            <a:rPr lang="en-US" sz="1600" kern="1200" dirty="0">
              <a:latin typeface="Calibri Light" panose="020F0302020204030204"/>
            </a:rPr>
            <a:t>Service</a:t>
          </a:r>
          <a:r>
            <a:rPr lang="en-US" sz="1600" kern="1200" dirty="0"/>
            <a:t> for university </a:t>
          </a:r>
          <a:r>
            <a:rPr lang="en-US" sz="1600" kern="1200" dirty="0">
              <a:latin typeface="Calibri Light" panose="020F0302020204030204"/>
            </a:rPr>
            <a:t>Students</a:t>
          </a:r>
          <a:endParaRPr lang="en-US" sz="1600" kern="1200" dirty="0"/>
        </a:p>
      </dsp:txBody>
      <dsp:txXfrm>
        <a:off x="333914" y="2276522"/>
        <a:ext cx="1800000" cy="720000"/>
      </dsp:txXfrm>
    </dsp:sp>
    <dsp:sp modelId="{EFA3494E-1A39-4786-A082-AAD21BBB5454}">
      <dsp:nvSpPr>
        <dsp:cNvPr id="0" name=""/>
        <dsp:cNvSpPr/>
      </dsp:nvSpPr>
      <dsp:spPr>
        <a:xfrm>
          <a:off x="294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BBFC1-12F8-4ED7-B53E-0DCB385AA181}">
      <dsp:nvSpPr>
        <dsp:cNvPr id="0" name=""/>
        <dsp:cNvSpPr/>
      </dsp:nvSpPr>
      <dsp:spPr>
        <a:xfrm>
          <a:off x="244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alibri Light" panose="020F0302020204030204"/>
            </a:rPr>
            <a:t>Help Students against rising inflation</a:t>
          </a:r>
          <a:endParaRPr lang="en-US" sz="1600" kern="1200" dirty="0"/>
        </a:p>
      </dsp:txBody>
      <dsp:txXfrm>
        <a:off x="2448914" y="2276522"/>
        <a:ext cx="1800000" cy="720000"/>
      </dsp:txXfrm>
    </dsp:sp>
    <dsp:sp modelId="{08C96BDD-4C24-4539-A4F1-779F1ADEB380}">
      <dsp:nvSpPr>
        <dsp:cNvPr id="0" name=""/>
        <dsp:cNvSpPr/>
      </dsp:nvSpPr>
      <dsp:spPr>
        <a:xfrm>
          <a:off x="505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95864-8399-4413-96CF-7C83C63D053F}">
      <dsp:nvSpPr>
        <dsp:cNvPr id="0" name=""/>
        <dsp:cNvSpPr/>
      </dsp:nvSpPr>
      <dsp:spPr>
        <a:xfrm>
          <a:off x="456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Parking, a </a:t>
          </a:r>
          <a:r>
            <a:rPr lang="en-US" sz="1600" kern="1200" dirty="0">
              <a:latin typeface="Calibri Light" panose="020F0302020204030204"/>
            </a:rPr>
            <a:t>major issue in FCCU</a:t>
          </a:r>
          <a:endParaRPr lang="en-US" sz="1600" kern="1200" dirty="0"/>
        </a:p>
      </dsp:txBody>
      <dsp:txXfrm>
        <a:off x="4563914" y="2276522"/>
        <a:ext cx="1800000" cy="720000"/>
      </dsp:txXfrm>
    </dsp:sp>
    <dsp:sp modelId="{B981AA5C-6DF9-4E47-9E40-F6422001F349}">
      <dsp:nvSpPr>
        <dsp:cNvPr id="0" name=""/>
        <dsp:cNvSpPr/>
      </dsp:nvSpPr>
      <dsp:spPr>
        <a:xfrm>
          <a:off x="7173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076DB-31B3-4139-9DF1-DF78AE051DE3}">
      <dsp:nvSpPr>
        <dsp:cNvPr id="0" name=""/>
        <dsp:cNvSpPr/>
      </dsp:nvSpPr>
      <dsp:spPr>
        <a:xfrm>
          <a:off x="6678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latin typeface="Calibri Light" panose="020F0302020204030204"/>
            </a:rPr>
            <a:t>Eco Friendly Travel</a:t>
          </a:r>
          <a:endParaRPr lang="en-US" sz="1600" kern="1200" dirty="0"/>
        </a:p>
      </dsp:txBody>
      <dsp:txXfrm>
        <a:off x="6678914" y="2276522"/>
        <a:ext cx="1800000" cy="720000"/>
      </dsp:txXfrm>
    </dsp:sp>
    <dsp:sp modelId="{8FBF90B4-8CC5-4908-81F1-EE3EC2A8D129}">
      <dsp:nvSpPr>
        <dsp:cNvPr id="0" name=""/>
        <dsp:cNvSpPr/>
      </dsp:nvSpPr>
      <dsp:spPr>
        <a:xfrm>
          <a:off x="9288914" y="119628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647FF7-1571-4AEC-B657-8964AEA1D41A}">
      <dsp:nvSpPr>
        <dsp:cNvPr id="0" name=""/>
        <dsp:cNvSpPr/>
      </dsp:nvSpPr>
      <dsp:spPr>
        <a:xfrm>
          <a:off x="8793914" y="227652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>
              <a:latin typeface="Calibri Light" panose="020F0302020204030204"/>
            </a:rPr>
            <a:t>Effective</a:t>
          </a:r>
        </a:p>
      </dsp:txBody>
      <dsp:txXfrm>
        <a:off x="8793914" y="227652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55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08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95766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37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42962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517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4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26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74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11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48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6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871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5264" y="134567"/>
            <a:ext cx="5333307" cy="303990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3900" b="1" dirty="0">
                <a:ea typeface="Calibri Light"/>
                <a:cs typeface="Calibri Light"/>
              </a:rPr>
              <a:t/>
            </a:r>
            <a:br>
              <a:rPr lang="en-US" sz="3900" b="1" dirty="0">
                <a:ea typeface="Calibri Light"/>
                <a:cs typeface="Calibri Light"/>
              </a:rPr>
            </a:br>
            <a:r>
              <a:rPr lang="en-US" sz="4300" b="1" dirty="0">
                <a:ea typeface="Calibri Light"/>
                <a:cs typeface="Calibri Light"/>
              </a:rPr>
              <a:t>FCCU CARPOOL SERVICE</a:t>
            </a:r>
            <a:br>
              <a:rPr lang="en-US" sz="4300" b="1" dirty="0">
                <a:ea typeface="Calibri Light"/>
                <a:cs typeface="Calibri Light"/>
              </a:rPr>
            </a:br>
            <a:r>
              <a:rPr lang="en-US" sz="3900" b="1" dirty="0">
                <a:ea typeface="Calibri Light"/>
                <a:cs typeface="Calibri Light"/>
              </a:rPr>
              <a:t/>
            </a:r>
            <a:br>
              <a:rPr lang="en-US" sz="3900" b="1" dirty="0">
                <a:ea typeface="Calibri Light"/>
                <a:cs typeface="Calibri Light"/>
              </a:rPr>
            </a:br>
            <a:r>
              <a:rPr lang="en-US" sz="3900" b="1" dirty="0">
                <a:ea typeface="Calibri Light"/>
                <a:cs typeface="Calibri Light"/>
              </a:rPr>
              <a:t>FORMANRIDES</a:t>
            </a:r>
            <a:r>
              <a:rPr lang="en-US" sz="3900" b="1" dirty="0">
                <a:cs typeface="Calibri Light"/>
              </a:rPr>
              <a:t/>
            </a:r>
            <a:br>
              <a:rPr lang="en-US" sz="3900" b="1" dirty="0">
                <a:cs typeface="Calibri Light"/>
              </a:rPr>
            </a:br>
            <a:r>
              <a:rPr lang="en-US" sz="3900" b="1" dirty="0"/>
              <a:t/>
            </a:r>
            <a:br>
              <a:rPr lang="en-US" sz="3900" b="1" dirty="0"/>
            </a:br>
            <a:endParaRPr lang="en-US" sz="3900" b="1">
              <a:ea typeface="Calibri Light"/>
              <a:cs typeface="Calibri Ligh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yellow, vector graphics&#10;&#10;Description automatically generated">
            <a:extLst>
              <a:ext uri="{FF2B5EF4-FFF2-40B4-BE49-F238E27FC236}">
                <a16:creationId xmlns:a16="http://schemas.microsoft.com/office/drawing/2014/main" id="{CF6F8CCA-6BA7-632F-24E9-D30C7A7DB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7" r="20072" b="-2"/>
          <a:stretch/>
        </p:blipFill>
        <p:spPr>
          <a:xfrm>
            <a:off x="32296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</p:spPr>
      </p:pic>
      <p:sp>
        <p:nvSpPr>
          <p:cNvPr id="62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11376" y="2389804"/>
            <a:ext cx="4871813" cy="291387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100" b="1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Group Members:</a:t>
            </a:r>
            <a:endParaRPr lang="en-US" sz="2000">
              <a:solidFill>
                <a:srgbClr val="000000">
                  <a:alpha val="80000"/>
                </a:srgbClr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Afnan Ahmed</a:t>
            </a: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Hatib Zubair</a:t>
            </a: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Muhammad Muzammil</a:t>
            </a: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r>
              <a:rPr lang="en-US" sz="2000" b="1">
                <a:solidFill>
                  <a:schemeClr val="tx1">
                    <a:alpha val="80000"/>
                  </a:schemeClr>
                </a:solidFill>
              </a:rPr>
              <a:t>Project Advisors:</a:t>
            </a:r>
            <a:endParaRPr lang="en-US" sz="2000" b="1">
              <a:solidFill>
                <a:srgbClr val="000000">
                  <a:alpha val="80000"/>
                </a:srgbClr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Akheem Yousaf (Primary Advisor)</a:t>
            </a: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Dr. Aasia Khanum (Secondary Advisor)</a:t>
            </a:r>
            <a:endParaRPr lang="en-US" sz="2000">
              <a:solidFill>
                <a:schemeClr val="tx1">
                  <a:alpha val="80000"/>
                </a:schemeClr>
              </a:solidFill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1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66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67E53833-376E-F60C-F02B-611FC4D0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schemeClr val="tx1">
                    <a:alpha val="60000"/>
                  </a:schemeClr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chemeClr val="tx1">
                  <a:alpha val="60000"/>
                </a:schemeClr>
              </a:solidFill>
              <a:latin typeface="Calibri" panose="020F0502020204030204"/>
            </a:endParaRPr>
          </a:p>
        </p:txBody>
      </p:sp>
      <p:cxnSp>
        <p:nvCxnSpPr>
          <p:cNvPr id="68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	</a:t>
            </a:r>
            <a:r>
              <a:rPr lang="en-US" b="1" dirty="0" smtClean="0"/>
              <a:t>SURVEY RESULTS</a:t>
            </a:r>
            <a:endParaRPr lang="en-US" b="1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93613" y="2616366"/>
            <a:ext cx="5300787" cy="26215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73" y="2616366"/>
            <a:ext cx="5305755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74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3CACBFC-44CA-6B02-2DDC-B72E35FE8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78"/>
          <a:stretch/>
        </p:blipFill>
        <p:spPr>
          <a:xfrm>
            <a:off x="-3047" y="-67226"/>
            <a:ext cx="12191999" cy="6857990"/>
          </a:xfrm>
          <a:prstGeom prst="rect">
            <a:avLst/>
          </a:prstGeom>
        </p:spPr>
      </p:pic>
      <p:sp>
        <p:nvSpPr>
          <p:cNvPr id="43" name="Rectangle 4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D855D-D2DB-93F2-52F2-DC1EAEF5C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868" y="-1265685"/>
            <a:ext cx="8444753" cy="316016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200" b="1" dirty="0"/>
              <a:t>WHAT WE BUILT</a:t>
            </a:r>
          </a:p>
        </p:txBody>
      </p:sp>
      <p:sp>
        <p:nvSpPr>
          <p:cNvPr id="28" name="Content Placeholder 16">
            <a:extLst>
              <a:ext uri="{FF2B5EF4-FFF2-40B4-BE49-F238E27FC236}">
                <a16:creationId xmlns:a16="http://schemas.microsoft.com/office/drawing/2014/main" id="{5DDFE4A9-01B7-474B-7E62-87B35D588F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0522" y="1898102"/>
            <a:ext cx="6763871" cy="1282707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A SIMPLE AND EASY TO USE RIDE SHARING WEB APPLICATION FOR STUDENTS OF FCCU</a:t>
            </a:r>
          </a:p>
        </p:txBody>
      </p:sp>
    </p:spTree>
    <p:extLst>
      <p:ext uri="{BB962C8B-B14F-4D97-AF65-F5344CB8AC3E}">
        <p14:creationId xmlns:p14="http://schemas.microsoft.com/office/powerpoint/2010/main" val="2976499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8" name="Rectangle 107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91CF2-9F78-DB5B-2377-C9A3B247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355"/>
            <a:ext cx="10515600" cy="3346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200" b="1" kern="1200" dirty="0">
                <a:latin typeface="+mj-lt"/>
                <a:ea typeface="+mj-ea"/>
                <a:cs typeface="+mj-cs"/>
              </a:rPr>
              <a:t>Technologies</a:t>
            </a:r>
            <a:endParaRPr lang="en-US" sz="52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3E8FA4F6-1472-F718-785F-4419AEC8F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203145" y="4060065"/>
            <a:ext cx="2230486" cy="2230486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3F628FFB-F8AA-8A2F-8E00-3D0A11832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77" r="-1" b="25832"/>
          <a:stretch/>
        </p:blipFill>
        <p:spPr>
          <a:xfrm>
            <a:off x="2586987" y="4518027"/>
            <a:ext cx="2251332" cy="1314562"/>
          </a:xfrm>
          <a:prstGeom prst="rect">
            <a:avLst/>
          </a:prstGeom>
          <a:noFill/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E0271AD6-4DDB-C3C4-42BB-0DADC02919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32" r="13723" b="3"/>
          <a:stretch/>
        </p:blipFill>
        <p:spPr>
          <a:xfrm>
            <a:off x="5024882" y="4060065"/>
            <a:ext cx="2157539" cy="2230486"/>
          </a:xfrm>
          <a:prstGeom prst="rect">
            <a:avLst/>
          </a:prstGeom>
        </p:spPr>
      </p:pic>
      <p:pic>
        <p:nvPicPr>
          <p:cNvPr id="6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5DB0BBDC-DF7A-BD7D-E88B-35D0692A8A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368" r="33953"/>
          <a:stretch/>
        </p:blipFill>
        <p:spPr>
          <a:xfrm>
            <a:off x="7618675" y="4060065"/>
            <a:ext cx="1986443" cy="2230486"/>
          </a:xfrm>
          <a:prstGeom prst="rect">
            <a:avLst/>
          </a:prstGeom>
        </p:spPr>
      </p:pic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6AD3B19-ECCC-5469-1878-04610BB22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7946" y="4471767"/>
            <a:ext cx="2251332" cy="140708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23B47-9825-FA94-DEC7-788F8AB86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dirty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77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1CB45-3D2C-273A-2652-67900193D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 Flow</a:t>
            </a:r>
          </a:p>
        </p:txBody>
      </p:sp>
      <p:pic>
        <p:nvPicPr>
          <p:cNvPr id="3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48DFE51B-1C76-9FC6-9264-C21B95206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3" r="-78" b="17006"/>
          <a:stretch/>
        </p:blipFill>
        <p:spPr>
          <a:xfrm>
            <a:off x="5050890" y="-478"/>
            <a:ext cx="6646226" cy="6863711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CF70C-780E-6D93-E4C7-3411570F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  <a:defRPr/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09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/>
              <a:t>PROBLEMS FACED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Integrating Front-end and Backend </a:t>
            </a:r>
            <a:endParaRPr lang="en-US" sz="2200"/>
          </a:p>
          <a:p>
            <a:r>
              <a:rPr lang="en-US" sz="2200" dirty="0"/>
              <a:t>Getting Google Maps API in the application</a:t>
            </a:r>
            <a:endParaRPr lang="en-US" sz="2200" dirty="0">
              <a:ea typeface="Calibri"/>
              <a:cs typeface="Calibri"/>
            </a:endParaRPr>
          </a:p>
          <a:p>
            <a:r>
              <a:rPr lang="en-US" sz="2200" dirty="0"/>
              <a:t>Adding exact location of the user</a:t>
            </a:r>
            <a:endParaRPr lang="en-US" sz="22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20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Locator flag on a city map">
            <a:extLst>
              <a:ext uri="{FF2B5EF4-FFF2-40B4-BE49-F238E27FC236}">
                <a16:creationId xmlns:a16="http://schemas.microsoft.com/office/drawing/2014/main" id="{EA70DAD0-972A-7488-E653-057570DBE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145" b="-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7951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1C3B8-0F74-FF79-B3D1-47EC5D26A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Constraints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D99A6-58CC-178E-D31A-A48A3F4C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A250E24-C7F6-52BD-D00E-1794BB519CE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5447248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98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093E8DE-B268-A9DD-F71E-1594894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LIVE DEMO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BB44B51-EF2E-6D40-EB73-5090CCE64A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tretch/>
        </p:blipFill>
        <p:spPr>
          <a:xfrm>
            <a:off x="1371056" y="1675227"/>
            <a:ext cx="9449888" cy="439419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ED58A-2AB9-8845-7B57-77A5ADBD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dirty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19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B5BA9-DFB6-9B95-C067-613414B55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C4B57FB-CEDC-C19A-FF02-102ABED3EC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2089580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7914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150F-6BF4-81E5-AD45-C51CD8A7C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E4647-5056-D55B-7C73-3CE2BF2E3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46A7FA2D-63E4-BFC5-3DF9-22A7985AF61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1970248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0345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endParaRPr lang="en-US" b="1"/>
          </a:p>
          <a:p>
            <a:pPr algn="l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306A732-6659-1AB3-D623-053B217034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802720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7150"/>
            <a:endParaRPr lang="en-US" sz="1900" dirty="0">
              <a:effectLst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900" dirty="0"/>
              <a:t>The practice of arranging for travel in a private vehicle driven by its owner, free or for a fee, especially by means of a website or </a:t>
            </a:r>
            <a:r>
              <a:rPr lang="en-US" sz="1900"/>
              <a:t>application.</a:t>
            </a:r>
            <a:endParaRPr lang="en-US" sz="1900"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 dirty="0"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100" dirty="0">
                <a:cs typeface="Calibri"/>
              </a:rPr>
              <a:t>Ride sharing is increasing in developed nations due to everyday commute and many problems</a:t>
            </a:r>
            <a:endParaRPr lang="en-US" sz="1900" dirty="0">
              <a:cs typeface="Calibri"/>
            </a:endParaRPr>
          </a:p>
          <a:p>
            <a:pPr marL="57150"/>
            <a:endParaRPr lang="en-US" sz="1900" dirty="0"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 dirty="0">
              <a:effectLst/>
              <a:cs typeface="Calibri"/>
            </a:endParaRP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6E56B1-EF18-293E-D097-26806553A2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3" r="1437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3571BF2-FCCE-E7A0-736D-9168D2BBF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3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25542-D540-B766-0FA1-10DE2ED04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1" dirty="0"/>
              <a:t>Problems: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25F98-9F6C-90C4-CE74-B4BF1FC79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347345"/>
            <a:endParaRPr lang="en-US" sz="3200" dirty="0">
              <a:cs typeface="Calibri"/>
            </a:endParaRPr>
          </a:p>
          <a:p>
            <a:pPr marL="347345"/>
            <a:r>
              <a:rPr lang="en-US" sz="3200" dirty="0">
                <a:cs typeface="Calibri"/>
              </a:rPr>
              <a:t>Air Quality </a:t>
            </a:r>
          </a:p>
          <a:p>
            <a:pPr marL="347345"/>
            <a:endParaRPr lang="en-US" sz="3200" dirty="0"/>
          </a:p>
          <a:p>
            <a:pPr marL="347345"/>
            <a:r>
              <a:rPr lang="en-US" sz="3200" dirty="0"/>
              <a:t>High Fuel Costs</a:t>
            </a:r>
            <a:endParaRPr lang="en-US" sz="3200" dirty="0">
              <a:cs typeface="Calibri"/>
            </a:endParaRPr>
          </a:p>
          <a:p>
            <a:pPr marL="347345"/>
            <a:endParaRPr lang="en-US" sz="3200" dirty="0">
              <a:cs typeface="Calibri"/>
            </a:endParaRPr>
          </a:p>
          <a:p>
            <a:pPr marL="347345"/>
            <a:r>
              <a:rPr lang="en-US" sz="3200" dirty="0">
                <a:cs typeface="Calibri"/>
              </a:rPr>
              <a:t>Traffic/Parking Blockage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3B9B52-A75C-78F8-5A90-A8586E306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76" r="5" b="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DBB02-9464-CEB2-1790-240E71187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2D1D31-1A67-703B-DF69-CA8142BF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fld id="{48F63A3B-78C7-47BE-AE5E-E10140E04643}" type="slidenum">
              <a:rPr lang="en-US">
                <a:solidFill>
                  <a:srgbClr val="FFFFFF"/>
                </a:solidFill>
                <a:latin typeface="Calibri" panose="020F0502020204030204"/>
              </a:rPr>
              <a:pPr defTabSz="914400"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03841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77D8F-F782-92C2-6473-CD0D8AAE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Air quality</a:t>
            </a:r>
          </a:p>
        </p:txBody>
      </p:sp>
      <p:pic>
        <p:nvPicPr>
          <p:cNvPr id="9" name="Picture 10" descr="Table&#10;&#10;Description automatically generated">
            <a:extLst>
              <a:ext uri="{FF2B5EF4-FFF2-40B4-BE49-F238E27FC236}">
                <a16:creationId xmlns:a16="http://schemas.microsoft.com/office/drawing/2014/main" id="{554553F2-76B7-0299-2D78-A018A8B22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630" y="1663735"/>
            <a:ext cx="8251122" cy="5057276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A1258-F8F2-786B-191D-CEC479A37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64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C76D5-8555-EA8B-95FA-3D0DFCB0E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Fuel rates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4375E8A-B97B-15DD-5912-D0F886069B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6144" y="1966293"/>
            <a:ext cx="9179711" cy="445216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705E3A-139E-A656-43A2-E73AEB20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300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38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51413E6-8B7E-542F-DFFC-ECA25D292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" r="17818" b="1"/>
          <a:stretch/>
        </p:blipFill>
        <p:spPr>
          <a:xfrm>
            <a:off x="6176447" y="482482"/>
            <a:ext cx="5543790" cy="5893036"/>
          </a:xfrm>
          <a:prstGeom prst="rect">
            <a:avLst/>
          </a:prstGeom>
        </p:spPr>
      </p:pic>
      <p:sp>
        <p:nvSpPr>
          <p:cNvPr id="46" name="Rectangle 40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text, car, sky, outdoor&#10;&#10;Description automatically generated">
            <a:extLst>
              <a:ext uri="{FF2B5EF4-FFF2-40B4-BE49-F238E27FC236}">
                <a16:creationId xmlns:a16="http://schemas.microsoft.com/office/drawing/2014/main" id="{6BBAB3E7-8A35-6FDF-9738-F8F6B364E94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3" b="5633"/>
          <a:stretch/>
        </p:blipFill>
        <p:spPr>
          <a:xfrm>
            <a:off x="471748" y="482497"/>
            <a:ext cx="5543817" cy="5893005"/>
          </a:xfrm>
          <a:prstGeom prst="rect">
            <a:avLst/>
          </a:prstGeom>
          <a:noFill/>
        </p:spPr>
      </p:pic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5825142C-6902-49C6-D72A-66A1E5D6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A8CF21-575A-2F7F-8EAA-4863D2A3219E}"/>
              </a:ext>
            </a:extLst>
          </p:cNvPr>
          <p:cNvSpPr txBox="1"/>
          <p:nvPr/>
        </p:nvSpPr>
        <p:spPr>
          <a:xfrm>
            <a:off x="3906591" y="2683"/>
            <a:ext cx="48161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cs typeface="Calibri"/>
              </a:rPr>
              <a:t>PARKING ISSUES IN FCCU</a:t>
            </a:r>
          </a:p>
        </p:txBody>
      </p:sp>
    </p:spTree>
    <p:extLst>
      <p:ext uri="{BB962C8B-B14F-4D97-AF65-F5344CB8AC3E}">
        <p14:creationId xmlns:p14="http://schemas.microsoft.com/office/powerpoint/2010/main" val="3523207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4294E-C2F9-A1E1-3ACE-DD198917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626" y="137547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Literature </a:t>
            </a:r>
            <a:r>
              <a:rPr lang="en-US" sz="3600" b="1" dirty="0">
                <a:solidFill>
                  <a:schemeClr val="tx2"/>
                </a:solidFill>
              </a:rPr>
              <a:t>Review</a:t>
            </a:r>
            <a:endParaRPr lang="en-US" sz="3600" b="1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Graphic 8" descr="Car">
            <a:extLst>
              <a:ext uri="{FF2B5EF4-FFF2-40B4-BE49-F238E27FC236}">
                <a16:creationId xmlns:a16="http://schemas.microsoft.com/office/drawing/2014/main" id="{57A25608-8FEA-0871-D063-EC35C908A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4B0A5-4388-46CB-AF78-D4C568AEB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  <a:effectLst/>
              </a:rPr>
              <a:t>There are many carpooling applications all over the world. Uber, Careem and Ola are some if its examples</a:t>
            </a:r>
            <a:endParaRPr lang="en-US" sz="2000">
              <a:solidFill>
                <a:schemeClr val="tx2"/>
              </a:solidFill>
              <a:effectLst/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  <a:effectLst/>
              </a:rPr>
              <a:t>These applications provide the solution to high rates of single rides and help in adjusting with others so that it can be affordable for everyone.</a:t>
            </a:r>
            <a:r>
              <a:rPr lang="en-US" sz="2000" dirty="0">
                <a:solidFill>
                  <a:schemeClr val="tx2"/>
                </a:solidFill>
              </a:rPr>
              <a:t> 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 err="1">
                <a:solidFill>
                  <a:schemeClr val="tx2"/>
                </a:solidFill>
              </a:rPr>
              <a:t>CarPoolyn</a:t>
            </a:r>
            <a:r>
              <a:rPr lang="en-US" sz="2000" dirty="0">
                <a:solidFill>
                  <a:schemeClr val="tx2"/>
                </a:solidFill>
              </a:rPr>
              <a:t> is a Pakistani app, which serves a similar purpose of ride sharing.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Different to bus rides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Interaction with university students.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Application is university-centric which saves time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r>
              <a:rPr lang="en-US" sz="2000" dirty="0">
                <a:solidFill>
                  <a:schemeClr val="tx2"/>
                </a:solidFill>
              </a:rPr>
              <a:t>Countering limited space</a:t>
            </a:r>
            <a:endParaRPr lang="en-US" sz="200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150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FE47F1-A4BA-40D2-23B1-66CAD1D8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13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3" name="Rectangle 1282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0C274C96-B3B5-59AC-3FFC-6A6FA952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8F63A3B-78C7-47BE-AE5E-E10140E04643}" type="slidenum">
              <a:rPr lang="en-US" dirty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273" name="TextBox 1270">
            <a:extLst>
              <a:ext uri="{FF2B5EF4-FFF2-40B4-BE49-F238E27FC236}">
                <a16:creationId xmlns:a16="http://schemas.microsoft.com/office/drawing/2014/main" id="{F100B911-1E6B-C07A-75CB-180A097860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092598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{7CD3DAC7-79C2-43D7-9C6A-4AD79FADEAE0}tf78438558_win32</Template>
  <TotalTime>341</TotalTime>
  <Words>427</Words>
  <Application>Microsoft Office PowerPoint</Application>
  <PresentationFormat>Widescreen</PresentationFormat>
  <Paragraphs>94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Office Theme</vt:lpstr>
      <vt:lpstr> FCCU CARPOOL SERVICE  FORMANRIDES  </vt:lpstr>
      <vt:lpstr>AGENDA</vt:lpstr>
      <vt:lpstr>Introduction</vt:lpstr>
      <vt:lpstr>Problems:</vt:lpstr>
      <vt:lpstr>Air quality</vt:lpstr>
      <vt:lpstr>Fuel rates</vt:lpstr>
      <vt:lpstr>PowerPoint Presentation</vt:lpstr>
      <vt:lpstr>Literature Review</vt:lpstr>
      <vt:lpstr>motivation</vt:lpstr>
      <vt:lpstr> SURVEY RESULTS</vt:lpstr>
      <vt:lpstr>WHAT WE BUILT</vt:lpstr>
      <vt:lpstr>Technologies</vt:lpstr>
      <vt:lpstr>Application Flow</vt:lpstr>
      <vt:lpstr>PROBLEMS FACED</vt:lpstr>
      <vt:lpstr>Constraints</vt:lpstr>
      <vt:lpstr>LIVE DEMO</vt:lpstr>
      <vt:lpstr>FUTURE WORK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FCCU  CARPOOL  SERVICE </dc:title>
  <dc:subject/>
  <dc:creator>Noor Ulain</dc:creator>
  <cp:lastModifiedBy>Muhammad</cp:lastModifiedBy>
  <cp:revision>316</cp:revision>
  <dcterms:created xsi:type="dcterms:W3CDTF">2022-11-16T07:00:47Z</dcterms:created>
  <dcterms:modified xsi:type="dcterms:W3CDTF">2023-06-07T05:05:40Z</dcterms:modified>
</cp:coreProperties>
</file>